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7AD5-693B-408B-A868-648C99502B95}" type="datetimeFigureOut">
              <a:rPr lang="fr-FR" smtClean="0"/>
              <a:pPr/>
              <a:t>18/11/2014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2B77-DC35-4CCC-8EEE-ED34E211E27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7AD5-693B-408B-A868-648C99502B95}" type="datetimeFigureOut">
              <a:rPr lang="fr-FR" smtClean="0"/>
              <a:pPr/>
              <a:t>18/11/2014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2B77-DC35-4CCC-8EEE-ED34E211E27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7AD5-693B-408B-A868-648C99502B95}" type="datetimeFigureOut">
              <a:rPr lang="fr-FR" smtClean="0"/>
              <a:pPr/>
              <a:t>18/11/2014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2B77-DC35-4CCC-8EEE-ED34E211E27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7AD5-693B-408B-A868-648C99502B95}" type="datetimeFigureOut">
              <a:rPr lang="fr-FR" smtClean="0"/>
              <a:pPr/>
              <a:t>18/11/2014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2B77-DC35-4CCC-8EEE-ED34E211E27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7AD5-693B-408B-A868-648C99502B95}" type="datetimeFigureOut">
              <a:rPr lang="fr-FR" smtClean="0"/>
              <a:pPr/>
              <a:t>18/11/2014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3C42B77-DC35-4CCC-8EEE-ED34E211E27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7AD5-693B-408B-A868-648C99502B95}" type="datetimeFigureOut">
              <a:rPr lang="fr-FR" smtClean="0"/>
              <a:pPr/>
              <a:t>18/11/2014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2B77-DC35-4CCC-8EEE-ED34E211E27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7AD5-693B-408B-A868-648C99502B95}" type="datetimeFigureOut">
              <a:rPr lang="fr-FR" smtClean="0"/>
              <a:pPr/>
              <a:t>18/11/2014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2B77-DC35-4CCC-8EEE-ED34E211E27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7AD5-693B-408B-A868-648C99502B95}" type="datetimeFigureOut">
              <a:rPr lang="fr-FR" smtClean="0"/>
              <a:pPr/>
              <a:t>18/11/2014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2B77-DC35-4CCC-8EEE-ED34E211E27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7AD5-693B-408B-A868-648C99502B95}" type="datetimeFigureOut">
              <a:rPr lang="fr-FR" smtClean="0"/>
              <a:pPr/>
              <a:t>18/11/2014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2B77-DC35-4CCC-8EEE-ED34E211E27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7AD5-693B-408B-A868-648C99502B95}" type="datetimeFigureOut">
              <a:rPr lang="fr-FR" smtClean="0"/>
              <a:pPr/>
              <a:t>18/11/2014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2B77-DC35-4CCC-8EEE-ED34E211E27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7AD5-693B-408B-A868-648C99502B95}" type="datetimeFigureOut">
              <a:rPr lang="fr-FR" smtClean="0"/>
              <a:pPr/>
              <a:t>18/11/2014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2B77-DC35-4CCC-8EEE-ED34E211E27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387AD5-693B-408B-A868-648C99502B95}" type="datetimeFigureOut">
              <a:rPr lang="fr-FR" smtClean="0"/>
              <a:pPr/>
              <a:t>18/11/2014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C42B77-DC35-4CCC-8EEE-ED34E211E27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Plante aquatique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1472" y="3214686"/>
            <a:ext cx="7854696" cy="17526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kanoa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trike="sngStrike" dirty="0" smtClean="0"/>
              <a:t> </a:t>
            </a:r>
          </a:p>
          <a:p>
            <a:endParaRPr lang="fr-FR" strike="sngStrike" dirty="0" smtClean="0"/>
          </a:p>
          <a:p>
            <a:endParaRPr lang="fr-FR" strike="sngStrike" dirty="0"/>
          </a:p>
        </p:txBody>
      </p:sp>
      <p:pic>
        <p:nvPicPr>
          <p:cNvPr id="2050" name="Picture 2" descr="I:\public\Pole sciences\Parc NAcelle\B9\20131018_141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214686"/>
            <a:ext cx="2381267" cy="1785950"/>
          </a:xfrm>
          <a:prstGeom prst="rect">
            <a:avLst/>
          </a:prstGeom>
          <a:noFill/>
        </p:spPr>
      </p:pic>
      <p:pic>
        <p:nvPicPr>
          <p:cNvPr id="2051" name="Picture 3" descr="I:\public\Pole sciences\Parc NAcelle\B9\20131018_140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232546"/>
            <a:ext cx="2395550" cy="17966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82296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																									</a:t>
            </a:r>
            <a:r>
              <a:rPr lang="fr-F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plan </a:t>
            </a:r>
            <a:r>
              <a:rPr lang="fr-F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parc </a:t>
            </a:r>
            <a:r>
              <a:rPr lang="fr-FR" dirty="0" smtClean="0">
                <a:solidFill>
                  <a:schemeClr val="accent1"/>
                </a:solidFill>
              </a:rPr>
              <a:t>la </a:t>
            </a:r>
            <a:r>
              <a:rPr lang="fr-FR" dirty="0" smtClean="0">
                <a:solidFill>
                  <a:schemeClr val="accent4"/>
                </a:solidFill>
              </a:rPr>
              <a:t>nacelle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8" name="Picture 4" descr="I:\public\Pole sciences\Parc NAcelle\Parc_la_nace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500306"/>
            <a:ext cx="4929222" cy="3696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Le saule pleureur 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I:\public\Pole sciences\Parc NAcelle\B9\20141017_1621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6000791" cy="450059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6215074" y="1142984"/>
            <a:ext cx="2714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Ceci est un saule pleureur  on le reconnait   </a:t>
            </a:r>
          </a:p>
          <a:p>
            <a:r>
              <a:rPr lang="fr-FR" dirty="0" smtClean="0"/>
              <a:t>c</a:t>
            </a:r>
            <a:r>
              <a:rPr lang="fr-FR" dirty="0" smtClean="0"/>
              <a:t>ar </a:t>
            </a:r>
            <a:r>
              <a:rPr lang="fr-FR" dirty="0" smtClean="0"/>
              <a:t>ces </a:t>
            </a:r>
            <a:r>
              <a:rPr lang="fr-FR" dirty="0" smtClean="0"/>
              <a:t>branches </a:t>
            </a:r>
            <a:r>
              <a:rPr lang="fr-FR" dirty="0" smtClean="0"/>
              <a:t>et ces </a:t>
            </a:r>
            <a:r>
              <a:rPr lang="fr-FR" dirty="0" smtClean="0"/>
              <a:t>feuilles sont toujours  </a:t>
            </a:r>
            <a:endParaRPr lang="fr-FR" dirty="0" smtClean="0"/>
          </a:p>
          <a:p>
            <a:r>
              <a:rPr lang="fr-FR" dirty="0" smtClean="0"/>
              <a:t>b</a:t>
            </a:r>
            <a:r>
              <a:rPr lang="fr-FR" dirty="0" smtClean="0"/>
              <a:t>asses </a:t>
            </a:r>
            <a:r>
              <a:rPr lang="fr-FR" dirty="0" smtClean="0"/>
              <a:t>et qu’il est proche de l’eau.</a:t>
            </a:r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FF"/>
                </a:solidFill>
              </a:rPr>
              <a:t>L’</a:t>
            </a:r>
            <a:r>
              <a:rPr lang="fr-FR" dirty="0" err="1" smtClean="0">
                <a:solidFill>
                  <a:srgbClr val="0000FF"/>
                </a:solidFill>
              </a:rPr>
              <a:t>erable</a:t>
            </a:r>
            <a:endParaRPr lang="fr-FR" dirty="0">
              <a:solidFill>
                <a:srgbClr val="0000FF"/>
              </a:solidFill>
            </a:endParaRPr>
          </a:p>
        </p:txBody>
      </p:sp>
      <p:pic>
        <p:nvPicPr>
          <p:cNvPr id="4098" name="Picture 2" descr="I:\public\Pole sciences\Parc NAcelle\B9\20141017_1623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4476782" cy="3357586"/>
          </a:xfrm>
          <a:prstGeom prst="rect">
            <a:avLst/>
          </a:prstGeom>
          <a:noFill/>
        </p:spPr>
      </p:pic>
      <p:pic>
        <p:nvPicPr>
          <p:cNvPr id="4099" name="Picture 3" descr="I:\public\Pole sciences\Parc NAcelle\B9\20141017_162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142984"/>
            <a:ext cx="3714744" cy="2786058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857224" y="5000636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Ceci est un érable on le </a:t>
            </a:r>
            <a:r>
              <a:rPr lang="fr-FR" dirty="0" smtClean="0"/>
              <a:t>reconnait </a:t>
            </a:r>
            <a:r>
              <a:rPr lang="fr-FR" dirty="0" smtClean="0"/>
              <a:t>avec ces feuilles aux </a:t>
            </a:r>
            <a:r>
              <a:rPr lang="fr-FR" dirty="0" smtClean="0"/>
              <a:t>extrémités pointues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286380" y="4214818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 sont des feuilles d’</a:t>
            </a:r>
            <a:r>
              <a:rPr lang="fr-FR" dirty="0"/>
              <a:t>é</a:t>
            </a:r>
            <a:r>
              <a:rPr lang="fr-FR" dirty="0" smtClean="0"/>
              <a:t>rable on </a:t>
            </a:r>
            <a:r>
              <a:rPr lang="fr-FR" smtClean="0"/>
              <a:t>les </a:t>
            </a:r>
            <a:r>
              <a:rPr lang="fr-FR" smtClean="0"/>
              <a:t>reconnait </a:t>
            </a:r>
            <a:r>
              <a:rPr lang="fr-FR" dirty="0" smtClean="0"/>
              <a:t>grâce à leurs </a:t>
            </a:r>
            <a:r>
              <a:rPr lang="fr-FR" smtClean="0"/>
              <a:t>extrémités </a:t>
            </a:r>
            <a:r>
              <a:rPr lang="fr-FR" smtClean="0"/>
              <a:t>pointues </a:t>
            </a:r>
            <a:r>
              <a:rPr lang="fr-FR" dirty="0" smtClean="0"/>
              <a:t>et leurs grandeurs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4"/>
                </a:solidFill>
              </a:rPr>
              <a:t>L’aulne</a:t>
            </a:r>
            <a:endParaRPr lang="fr-FR" dirty="0">
              <a:solidFill>
                <a:schemeClr val="accent4"/>
              </a:solidFill>
            </a:endParaRPr>
          </a:p>
        </p:txBody>
      </p:sp>
      <p:pic>
        <p:nvPicPr>
          <p:cNvPr id="5122" name="Picture 2" descr="I:\public\Pole sciences\Parc NAcelle\B9\20141017_1624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4500594" cy="3375446"/>
          </a:xfrm>
          <a:prstGeom prst="rect">
            <a:avLst/>
          </a:prstGeom>
          <a:noFill/>
        </p:spPr>
      </p:pic>
      <p:pic>
        <p:nvPicPr>
          <p:cNvPr id="5123" name="Picture 3" descr="I:\public\Pole sciences\Parc NAcelle\B9\20141017_162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428736"/>
            <a:ext cx="4000528" cy="300039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00034" y="4714884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Ceci est un aulne, on le reconnait grâce à ses feuilles ronde.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072066" y="4714884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Ceci est une feuille d’érable on la reconnait grâce à ses extrémités  arrondis et que la feuille à une forme plutôt ronde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Le ragondin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1026" name="Picture 2" descr="I:\public\Pole sciences\Parc NAcelle\B9\20141017_1632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6381794" cy="478634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6572264" y="2000240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Ceci est un ragondin  il nage mais on se demande ou il va.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50"/>
                </a:solidFill>
              </a:rPr>
              <a:t>Les nénuphars</a:t>
            </a:r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2050" name="Picture 2" descr="I:\public\Pole sciences\Parc NAcelle\B9\20141017_163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5619789" cy="421484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6286512" y="2000240"/>
            <a:ext cx="22860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Ici se sont des nénuphars , le nénuphar est un plante aquatique qui normalement  sort de l’eau mais la il sont encore dedans car se n’est pas la saison. 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50"/>
                </a:solidFill>
              </a:rPr>
              <a:t>Les bambous </a:t>
            </a:r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3074" name="Picture 2" descr="I:\public\Pole sciences\Parc NAcelle\C10\20141017_1427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5429288" cy="407196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6215074" y="1785926"/>
            <a:ext cx="2286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bambou est une plante aquatique en forme de tube le bambou se trouve  surtout en Asie et cette plante est aussi la nourriture favorite des pandas.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Les champignons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I:\public\Pole sciences\Parc NAcelle\A5\20141017_1647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14422"/>
            <a:ext cx="7000924" cy="5250693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6215074" y="192880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142</TotalTime>
  <Words>181</Words>
  <Application>Microsoft Office PowerPoint</Application>
  <PresentationFormat>Affichage à l'écran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Apex</vt:lpstr>
      <vt:lpstr>Plante aquatique</vt:lpstr>
      <vt:lpstr>                         plan parc la nacelle</vt:lpstr>
      <vt:lpstr>Le saule pleureur </vt:lpstr>
      <vt:lpstr>L’erable</vt:lpstr>
      <vt:lpstr>L’aulne</vt:lpstr>
      <vt:lpstr>Le ragondin</vt:lpstr>
      <vt:lpstr>Les nénuphars</vt:lpstr>
      <vt:lpstr>Les bambous </vt:lpstr>
      <vt:lpstr>Les champignons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 aquatique</dc:title>
  <dc:creator>duhamelk</dc:creator>
  <cp:lastModifiedBy>duhamelk</cp:lastModifiedBy>
  <cp:revision>19</cp:revision>
  <dcterms:created xsi:type="dcterms:W3CDTF">2014-11-07T14:31:49Z</dcterms:created>
  <dcterms:modified xsi:type="dcterms:W3CDTF">2014-11-18T12:55:20Z</dcterms:modified>
</cp:coreProperties>
</file>