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9999"/>
    <a:srgbClr val="FF0000"/>
    <a:srgbClr val="6600CC"/>
    <a:srgbClr val="0000CC"/>
    <a:srgbClr val="006600"/>
    <a:srgbClr val="003300"/>
    <a:srgbClr val="4B731F"/>
    <a:srgbClr val="2437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1" d="100"/>
          <a:sy n="71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2FE85-B04C-49D9-B81D-6F64C6B5ED80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3415BC2-9D75-42F3-9639-15AD3AAD7778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 smtClean="0"/>
        </a:p>
      </dgm:t>
    </dgm:pt>
    <dgm:pt modelId="{22E5F57E-E08F-46EE-836C-26DAA43959CA}" type="parTrans" cxnId="{262B0C29-99D4-49A7-86A4-22914CC2C2CC}">
      <dgm:prSet/>
      <dgm:spPr/>
      <dgm:t>
        <a:bodyPr/>
        <a:lstStyle/>
        <a:p>
          <a:endParaRPr lang="fr-FR"/>
        </a:p>
      </dgm:t>
    </dgm:pt>
    <dgm:pt modelId="{519F7CC6-08CF-4537-AC63-DF6AA8FE8564}" type="sibTrans" cxnId="{262B0C29-99D4-49A7-86A4-22914CC2C2CC}">
      <dgm:prSet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02B91FFD-86CB-48F8-8F52-F4E85392DF68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 smtClean="0"/>
        </a:p>
        <a:p>
          <a:endParaRPr lang="fr-FR" dirty="0"/>
        </a:p>
      </dgm:t>
    </dgm:pt>
    <dgm:pt modelId="{2BE04E4D-F15B-452E-9DEB-809F50B47CC5}" type="parTrans" cxnId="{4F771D6A-7B2C-48FB-8609-C49DECB26F68}">
      <dgm:prSet/>
      <dgm:spPr/>
      <dgm:t>
        <a:bodyPr/>
        <a:lstStyle/>
        <a:p>
          <a:endParaRPr lang="fr-FR"/>
        </a:p>
      </dgm:t>
    </dgm:pt>
    <dgm:pt modelId="{359F9652-9F40-4163-BFA5-1DDDE38F9B6B}" type="sibTrans" cxnId="{4F771D6A-7B2C-48FB-8609-C49DECB26F68}">
      <dgm:prSet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2E9FD908-2EA8-4757-92EC-C9CDAE0B8623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 smtClean="0"/>
        </a:p>
        <a:p>
          <a:endParaRPr lang="fr-FR" dirty="0"/>
        </a:p>
      </dgm:t>
    </dgm:pt>
    <dgm:pt modelId="{7C9D3EF7-F73C-4FF9-B539-CF8CD85AA8E1}" type="parTrans" cxnId="{718C8A1F-9A6F-43CC-B86D-8C4FED7A59DA}">
      <dgm:prSet/>
      <dgm:spPr/>
      <dgm:t>
        <a:bodyPr/>
        <a:lstStyle/>
        <a:p>
          <a:endParaRPr lang="fr-FR"/>
        </a:p>
      </dgm:t>
    </dgm:pt>
    <dgm:pt modelId="{E1B645CC-0150-4D6A-912A-7CAD17577BE9}" type="sibTrans" cxnId="{718C8A1F-9A6F-43CC-B86D-8C4FED7A59DA}">
      <dgm:prSet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73C5BFF6-AF2E-4DFE-A33A-29782FD2BA90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dirty="0" smtClean="0"/>
        </a:p>
        <a:p>
          <a:endParaRPr lang="fr-FR" dirty="0"/>
        </a:p>
      </dgm:t>
    </dgm:pt>
    <dgm:pt modelId="{13965317-270B-4895-8C1B-87C6851A291C}" type="parTrans" cxnId="{8B07ADDD-94BB-4ECA-BC76-CF9B2C8DDE4C}">
      <dgm:prSet/>
      <dgm:spPr/>
      <dgm:t>
        <a:bodyPr/>
        <a:lstStyle/>
        <a:p>
          <a:endParaRPr lang="fr-FR"/>
        </a:p>
      </dgm:t>
    </dgm:pt>
    <dgm:pt modelId="{15F25B40-340F-424C-8D83-9E88C94AEA42}" type="sibTrans" cxnId="{8B07ADDD-94BB-4ECA-BC76-CF9B2C8DDE4C}">
      <dgm:prSet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2B21AFA8-F36F-45A1-A8F3-85BCEA350961}" type="pres">
      <dgm:prSet presAssocID="{2B72FE85-B04C-49D9-B81D-6F64C6B5ED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D49AEC-0E76-4516-BF3A-CEC621C2C544}" type="pres">
      <dgm:prSet presAssocID="{D3415BC2-9D75-42F3-9639-15AD3AAD7778}" presName="node" presStyleLbl="node1" presStyleIdx="0" presStyleCnt="4" custScaleX="145125" custScaleY="130987" custRadScaleRad="96297" custRadScaleInc="252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5C624E-6BAA-4EAD-B614-F7DC64ED0584}" type="pres">
      <dgm:prSet presAssocID="{519F7CC6-08CF-4537-AC63-DF6AA8FE856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CEEA2891-41EF-47AC-99D3-17EEE72D656D}" type="pres">
      <dgm:prSet presAssocID="{519F7CC6-08CF-4537-AC63-DF6AA8FE8564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BA9F4CCC-99F2-458B-900B-8E43DF34140B}" type="pres">
      <dgm:prSet presAssocID="{02B91FFD-86CB-48F8-8F52-F4E85392DF68}" presName="node" presStyleLbl="node1" presStyleIdx="1" presStyleCnt="4" custScaleX="144088" custScaleY="124666" custRadScaleRad="163357" custRadScaleInc="7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F37F9-5911-40C5-9B09-BFABDADE0B22}" type="pres">
      <dgm:prSet presAssocID="{359F9652-9F40-4163-BFA5-1DDDE38F9B6B}" presName="sibTrans" presStyleLbl="sibTrans2D1" presStyleIdx="1" presStyleCnt="4"/>
      <dgm:spPr/>
      <dgm:t>
        <a:bodyPr/>
        <a:lstStyle/>
        <a:p>
          <a:endParaRPr lang="fr-FR"/>
        </a:p>
      </dgm:t>
    </dgm:pt>
    <dgm:pt modelId="{2E304115-C359-45D8-87C6-D1BE1A0051C9}" type="pres">
      <dgm:prSet presAssocID="{359F9652-9F40-4163-BFA5-1DDDE38F9B6B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C51A5710-CAE0-4D74-8F7B-482C6B424359}" type="pres">
      <dgm:prSet presAssocID="{2E9FD908-2EA8-4757-92EC-C9CDAE0B8623}" presName="node" presStyleLbl="node1" presStyleIdx="2" presStyleCnt="4" custScaleX="141823" custScaleY="136999" custRadScaleRad="100129" custRadScaleInc="-89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73789E-8364-4192-A698-987B9D327774}" type="pres">
      <dgm:prSet presAssocID="{E1B645CC-0150-4D6A-912A-7CAD17577BE9}" presName="sibTrans" presStyleLbl="sibTrans2D1" presStyleIdx="2" presStyleCnt="4"/>
      <dgm:spPr/>
      <dgm:t>
        <a:bodyPr/>
        <a:lstStyle/>
        <a:p>
          <a:endParaRPr lang="fr-FR"/>
        </a:p>
      </dgm:t>
    </dgm:pt>
    <dgm:pt modelId="{D7984CD1-4AA7-49A5-B376-24C4CE469D9E}" type="pres">
      <dgm:prSet presAssocID="{E1B645CC-0150-4D6A-912A-7CAD17577BE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B50A9F5-A9B5-474F-ABDE-D5499E7A425E}" type="pres">
      <dgm:prSet presAssocID="{73C5BFF6-AF2E-4DFE-A33A-29782FD2BA90}" presName="node" presStyleLbl="node1" presStyleIdx="3" presStyleCnt="4" custScaleX="141524" custScaleY="137836" custRadScaleRad="138238" custRadScaleInc="77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D989C4-8A44-4627-8D52-C251EB072019}" type="pres">
      <dgm:prSet presAssocID="{15F25B40-340F-424C-8D83-9E88C94AEA42}" presName="sibTrans" presStyleLbl="sibTrans2D1" presStyleIdx="3" presStyleCnt="4"/>
      <dgm:spPr/>
      <dgm:t>
        <a:bodyPr/>
        <a:lstStyle/>
        <a:p>
          <a:endParaRPr lang="fr-FR"/>
        </a:p>
      </dgm:t>
    </dgm:pt>
    <dgm:pt modelId="{147E60F7-3C41-4395-8BD1-C4FE8B45BE3F}" type="pres">
      <dgm:prSet presAssocID="{15F25B40-340F-424C-8D83-9E88C94AEA42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A12DF615-2AB0-4773-81A4-1964F914D515}" type="presOf" srcId="{15F25B40-340F-424C-8D83-9E88C94AEA42}" destId="{59D989C4-8A44-4627-8D52-C251EB072019}" srcOrd="0" destOrd="0" presId="urn:microsoft.com/office/officeart/2005/8/layout/cycle2"/>
    <dgm:cxn modelId="{D53EC785-99AB-4746-8835-1F88A7054EF6}" type="presOf" srcId="{D3415BC2-9D75-42F3-9639-15AD3AAD7778}" destId="{42D49AEC-0E76-4516-BF3A-CEC621C2C544}" srcOrd="0" destOrd="0" presId="urn:microsoft.com/office/officeart/2005/8/layout/cycle2"/>
    <dgm:cxn modelId="{AA727988-594A-483C-9178-C0F75C9E901C}" type="presOf" srcId="{519F7CC6-08CF-4537-AC63-DF6AA8FE8564}" destId="{005C624E-6BAA-4EAD-B614-F7DC64ED0584}" srcOrd="0" destOrd="0" presId="urn:microsoft.com/office/officeart/2005/8/layout/cycle2"/>
    <dgm:cxn modelId="{8F8DD11E-61C8-41A4-A285-A28AD08E2F43}" type="presOf" srcId="{15F25B40-340F-424C-8D83-9E88C94AEA42}" destId="{147E60F7-3C41-4395-8BD1-C4FE8B45BE3F}" srcOrd="1" destOrd="0" presId="urn:microsoft.com/office/officeart/2005/8/layout/cycle2"/>
    <dgm:cxn modelId="{9917BB04-C0D6-4EFE-9EFD-944864FDF85F}" type="presOf" srcId="{359F9652-9F40-4163-BFA5-1DDDE38F9B6B}" destId="{8D3F37F9-5911-40C5-9B09-BFABDADE0B22}" srcOrd="0" destOrd="0" presId="urn:microsoft.com/office/officeart/2005/8/layout/cycle2"/>
    <dgm:cxn modelId="{9FC66AC1-4264-4401-A1DE-6C03D6504CAF}" type="presOf" srcId="{519F7CC6-08CF-4537-AC63-DF6AA8FE8564}" destId="{CEEA2891-41EF-47AC-99D3-17EEE72D656D}" srcOrd="1" destOrd="0" presId="urn:microsoft.com/office/officeart/2005/8/layout/cycle2"/>
    <dgm:cxn modelId="{DC352095-1CB6-46EA-B2F0-6C95F32C94DF}" type="presOf" srcId="{E1B645CC-0150-4D6A-912A-7CAD17577BE9}" destId="{D7984CD1-4AA7-49A5-B376-24C4CE469D9E}" srcOrd="1" destOrd="0" presId="urn:microsoft.com/office/officeart/2005/8/layout/cycle2"/>
    <dgm:cxn modelId="{262B0C29-99D4-49A7-86A4-22914CC2C2CC}" srcId="{2B72FE85-B04C-49D9-B81D-6F64C6B5ED80}" destId="{D3415BC2-9D75-42F3-9639-15AD3AAD7778}" srcOrd="0" destOrd="0" parTransId="{22E5F57E-E08F-46EE-836C-26DAA43959CA}" sibTransId="{519F7CC6-08CF-4537-AC63-DF6AA8FE8564}"/>
    <dgm:cxn modelId="{4F771D6A-7B2C-48FB-8609-C49DECB26F68}" srcId="{2B72FE85-B04C-49D9-B81D-6F64C6B5ED80}" destId="{02B91FFD-86CB-48F8-8F52-F4E85392DF68}" srcOrd="1" destOrd="0" parTransId="{2BE04E4D-F15B-452E-9DEB-809F50B47CC5}" sibTransId="{359F9652-9F40-4163-BFA5-1DDDE38F9B6B}"/>
    <dgm:cxn modelId="{E9BACBBF-2392-427D-8494-7A4E3743A06F}" type="presOf" srcId="{02B91FFD-86CB-48F8-8F52-F4E85392DF68}" destId="{BA9F4CCC-99F2-458B-900B-8E43DF34140B}" srcOrd="0" destOrd="0" presId="urn:microsoft.com/office/officeart/2005/8/layout/cycle2"/>
    <dgm:cxn modelId="{E0F6D8EB-761C-486A-886E-CB16C7A05558}" type="presOf" srcId="{359F9652-9F40-4163-BFA5-1DDDE38F9B6B}" destId="{2E304115-C359-45D8-87C6-D1BE1A0051C9}" srcOrd="1" destOrd="0" presId="urn:microsoft.com/office/officeart/2005/8/layout/cycle2"/>
    <dgm:cxn modelId="{A154DCB9-8060-4FB4-AB88-0439B69BC8C5}" type="presOf" srcId="{73C5BFF6-AF2E-4DFE-A33A-29782FD2BA90}" destId="{DB50A9F5-A9B5-474F-ABDE-D5499E7A425E}" srcOrd="0" destOrd="0" presId="urn:microsoft.com/office/officeart/2005/8/layout/cycle2"/>
    <dgm:cxn modelId="{8B07ADDD-94BB-4ECA-BC76-CF9B2C8DDE4C}" srcId="{2B72FE85-B04C-49D9-B81D-6F64C6B5ED80}" destId="{73C5BFF6-AF2E-4DFE-A33A-29782FD2BA90}" srcOrd="3" destOrd="0" parTransId="{13965317-270B-4895-8C1B-87C6851A291C}" sibTransId="{15F25B40-340F-424C-8D83-9E88C94AEA42}"/>
    <dgm:cxn modelId="{714EE212-4D07-4356-8DA4-27A595659E6F}" type="presOf" srcId="{2B72FE85-B04C-49D9-B81D-6F64C6B5ED80}" destId="{2B21AFA8-F36F-45A1-A8F3-85BCEA350961}" srcOrd="0" destOrd="0" presId="urn:microsoft.com/office/officeart/2005/8/layout/cycle2"/>
    <dgm:cxn modelId="{6AA74019-A5D8-4A61-8467-DBE8D0E6C6CB}" type="presOf" srcId="{E1B645CC-0150-4D6A-912A-7CAD17577BE9}" destId="{6073789E-8364-4192-A698-987B9D327774}" srcOrd="0" destOrd="0" presId="urn:microsoft.com/office/officeart/2005/8/layout/cycle2"/>
    <dgm:cxn modelId="{3C0EC98A-AAC7-4C45-BCE0-58C1B31F9C09}" type="presOf" srcId="{2E9FD908-2EA8-4757-92EC-C9CDAE0B8623}" destId="{C51A5710-CAE0-4D74-8F7B-482C6B424359}" srcOrd="0" destOrd="0" presId="urn:microsoft.com/office/officeart/2005/8/layout/cycle2"/>
    <dgm:cxn modelId="{718C8A1F-9A6F-43CC-B86D-8C4FED7A59DA}" srcId="{2B72FE85-B04C-49D9-B81D-6F64C6B5ED80}" destId="{2E9FD908-2EA8-4757-92EC-C9CDAE0B8623}" srcOrd="2" destOrd="0" parTransId="{7C9D3EF7-F73C-4FF9-B539-CF8CD85AA8E1}" sibTransId="{E1B645CC-0150-4D6A-912A-7CAD17577BE9}"/>
    <dgm:cxn modelId="{5AD96474-7127-4900-AE74-A5A54CCE14C3}" type="presParOf" srcId="{2B21AFA8-F36F-45A1-A8F3-85BCEA350961}" destId="{42D49AEC-0E76-4516-BF3A-CEC621C2C544}" srcOrd="0" destOrd="0" presId="urn:microsoft.com/office/officeart/2005/8/layout/cycle2"/>
    <dgm:cxn modelId="{ADB876F8-8565-4FAB-B12B-B93F313EF58F}" type="presParOf" srcId="{2B21AFA8-F36F-45A1-A8F3-85BCEA350961}" destId="{005C624E-6BAA-4EAD-B614-F7DC64ED0584}" srcOrd="1" destOrd="0" presId="urn:microsoft.com/office/officeart/2005/8/layout/cycle2"/>
    <dgm:cxn modelId="{46C8B1C5-E859-4F53-A07F-DFA628063572}" type="presParOf" srcId="{005C624E-6BAA-4EAD-B614-F7DC64ED0584}" destId="{CEEA2891-41EF-47AC-99D3-17EEE72D656D}" srcOrd="0" destOrd="0" presId="urn:microsoft.com/office/officeart/2005/8/layout/cycle2"/>
    <dgm:cxn modelId="{A91E3745-47C3-4830-8FD2-748D04C64DDA}" type="presParOf" srcId="{2B21AFA8-F36F-45A1-A8F3-85BCEA350961}" destId="{BA9F4CCC-99F2-458B-900B-8E43DF34140B}" srcOrd="2" destOrd="0" presId="urn:microsoft.com/office/officeart/2005/8/layout/cycle2"/>
    <dgm:cxn modelId="{42E2E7B3-20E7-42FC-86A2-B67443879880}" type="presParOf" srcId="{2B21AFA8-F36F-45A1-A8F3-85BCEA350961}" destId="{8D3F37F9-5911-40C5-9B09-BFABDADE0B22}" srcOrd="3" destOrd="0" presId="urn:microsoft.com/office/officeart/2005/8/layout/cycle2"/>
    <dgm:cxn modelId="{B0BBFBB5-3F00-4770-9F56-8D1C1CD95BDC}" type="presParOf" srcId="{8D3F37F9-5911-40C5-9B09-BFABDADE0B22}" destId="{2E304115-C359-45D8-87C6-D1BE1A0051C9}" srcOrd="0" destOrd="0" presId="urn:microsoft.com/office/officeart/2005/8/layout/cycle2"/>
    <dgm:cxn modelId="{26887053-3E17-4BF8-A9A5-CB04383E0AC9}" type="presParOf" srcId="{2B21AFA8-F36F-45A1-A8F3-85BCEA350961}" destId="{C51A5710-CAE0-4D74-8F7B-482C6B424359}" srcOrd="4" destOrd="0" presId="urn:microsoft.com/office/officeart/2005/8/layout/cycle2"/>
    <dgm:cxn modelId="{A7B2226E-EBB3-443A-B119-757E1E0D63AF}" type="presParOf" srcId="{2B21AFA8-F36F-45A1-A8F3-85BCEA350961}" destId="{6073789E-8364-4192-A698-987B9D327774}" srcOrd="5" destOrd="0" presId="urn:microsoft.com/office/officeart/2005/8/layout/cycle2"/>
    <dgm:cxn modelId="{8024BD7C-993C-44C4-84FA-0C872CB7D596}" type="presParOf" srcId="{6073789E-8364-4192-A698-987B9D327774}" destId="{D7984CD1-4AA7-49A5-B376-24C4CE469D9E}" srcOrd="0" destOrd="0" presId="urn:microsoft.com/office/officeart/2005/8/layout/cycle2"/>
    <dgm:cxn modelId="{FA757256-3ECA-49E7-BDDC-2DFFB820AE78}" type="presParOf" srcId="{2B21AFA8-F36F-45A1-A8F3-85BCEA350961}" destId="{DB50A9F5-A9B5-474F-ABDE-D5499E7A425E}" srcOrd="6" destOrd="0" presId="urn:microsoft.com/office/officeart/2005/8/layout/cycle2"/>
    <dgm:cxn modelId="{AEF24B37-A100-4205-9385-C1A8E105E13C}" type="presParOf" srcId="{2B21AFA8-F36F-45A1-A8F3-85BCEA350961}" destId="{59D989C4-8A44-4627-8D52-C251EB072019}" srcOrd="7" destOrd="0" presId="urn:microsoft.com/office/officeart/2005/8/layout/cycle2"/>
    <dgm:cxn modelId="{0A73869E-1C4F-434C-93CD-462A63D3A34B}" type="presParOf" srcId="{59D989C4-8A44-4627-8D52-C251EB072019}" destId="{147E60F7-3C41-4395-8BD1-C4FE8B45BE3F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6810D-F353-4B66-B796-2E7B3059F271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32B9D-9878-424A-BBFD-CA2C7988A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2B9D-9878-424A-BBFD-CA2C7988AEF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2B9D-9878-424A-BBFD-CA2C7988AEF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C71AD7-FD9A-433A-9DDD-B7E02C12D344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5BBF9C-0342-4A96-B5EE-F44BEEA8F1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9" y="285728"/>
            <a:ext cx="8572560" cy="1327149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>
                <a:solidFill>
                  <a:srgbClr val="00CC99"/>
                </a:solidFill>
              </a:rPr>
              <a:t> </a:t>
            </a:r>
            <a:r>
              <a:rPr lang="fr-FR" sz="6000" dirty="0" smtClean="0">
                <a:solidFill>
                  <a:srgbClr val="00CC99"/>
                </a:solidFill>
              </a:rPr>
              <a:t>La grenouille verte</a:t>
            </a:r>
            <a:endParaRPr lang="fr-FR" sz="6000" dirty="0">
              <a:solidFill>
                <a:srgbClr val="00CC99"/>
              </a:solidFill>
            </a:endParaRPr>
          </a:p>
        </p:txBody>
      </p:sp>
      <p:sp>
        <p:nvSpPr>
          <p:cNvPr id="1026" name="AutoShape 2" descr="http://stock.wikimini.org/w/images/a/ae/Grenouille_verte.jpg"/>
          <p:cNvSpPr>
            <a:spLocks noChangeAspect="1" noChangeArrowheads="1"/>
          </p:cNvSpPr>
          <p:nvPr/>
        </p:nvSpPr>
        <p:spPr bwMode="auto">
          <a:xfrm>
            <a:off x="571473" y="285729"/>
            <a:ext cx="5772151" cy="193994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TEhUUExMWFRUWGR8YGBgYGBwcHBodHRwcFxwXHSAYHSggHhwlHBcUIjEiJSksLi4uGB8zODMsNygtLisBCgoKDg0OGxAQGywkICQsLDQsLCwsLCwsLywsLCwsLCwsLCwsLCwsLCwsLCwsLCwsLCwsLCwsLCwsLCwsLCwsLP/AABEIAM0A9gMBIgACEQEDEQH/xAAbAAACAwEBAQAAAAAAAAAAAAADBAIFBgEAB//EADkQAAECBAQDBgYBBQACAwEAAAECEQADITEEEkFRBWFxEyKBkaHwBjKxwdHhQhQjUmLxM4JDU3IH/8QAGQEAAwEBAQAAAAAAAAAAAAAAAQIDAAQF/8QAKBEAAgICAgIBBAIDAQAAAAAAAAECEQMhEjFBUSIEMmFxofCBkbET/9oADAMBAAIRAxEAPwDIKQ0OYZLjnHKa35Uicq7Dzjjg6fQ0oi86S7iIYVRCsrc4emI84Wny3qm4tBcaY+OSWn0w5u8MyDC0iYFpG8El0MUxviyeSFOgs92iMkd2JzzSBzFMmKy+6/wIloTmoBgZRtBDEe0YM0cLWx6PJFIkhMckqia4IRvAY9UouCW1H/Y2vB/iNK6P3vX9iPn4Dx1Kms7w0ZtBTaPtEjG5wHNff4hfHYBKwQoONaesYXgnxGpHdmd4b/mNrw/iKV1FXbXT39Y6Yz8oommjIcX+HlSySio21/cUBSQY+srSlQo3RvbRQcY+HM7lFD9Yqppkp4fKMO+0dekNYrBqlllJYwuoPaDRBo4jrHUiIgVjoJdjGo1HRWPKSbxxfKPB4xqPdY4BHYmlMKCj2XeIvEwY6IFBoCpMSCYKJSq0LCJBEZmoCEx6CNWPRjUUKMQHoFV5fmPGYczBBA3jucNzg0qbVmjnSXo6GHXUQBSmtEgXLG2kcUGppBlb2AVK8pceUPiZQGAS0hw+8GnJY8jWAmUnuKZJanERmF2iKRBZS2NQ+xh7tE0hWcKwNKIPOQtR7iCvxSkPt3iH8ICUEFlAg87eGhicobbRvASUisdmli0elCtPSJzQ+sJa4hpsigiJdnADtUeETlGBQKDJTtFpw/FTJdnbaFcOkXt9IIZ3UQ/2mRreG8ZCmr3rVv48o0WBxCVd1QIOm0fL0YrKXeLvAfETEA05w6mmVUjc8R4QmahlAEb7fiMLxjgS5JJAdO8bTg/GQunl7+0WE0oWGLe/pFk2kCUVI+Rx6Nlxz4WuuXTlGSnYZSSygzQ6lZzyg49g6RFNNI60TQoggvUH1jCkWjyAH5QzxDH9qvMUpBIrlDOd+sLRqMTUjaPIMcSY8pVYBgomkMQWazUjkw6m/L9QEKMSCo2zE+v1j0CBjsCglNPlsW0jgUAYaxYCi4rvygQDCtfCOeepHQloMVJUAaho9KQFkAXgaFhQZm6CNNwTg8pSUlTuaqYsaG3LSEzZHGN+waW2VhwUoCqiFPt6vBf6FJDu9Lg/bQwwrhhVNSUqbKohSCaFORSn6d1vEDWPdhlqL8v1EMUuSTshNtdMWVhhq3kPtBsDwzOtCWYKpTrzPt4bl4+SoZZoyn/NP38ucN4XC5TmkqE1P+pZQ/2HMGKSi30ySm12En8JRLGtLUfbZ6Vv62epx0tDNlzaCh5B3o1zV4suI8XmFJQGUAHzFs2jhiXfkHesU5xPezGWpwzDc71s36jSk06igt+SrnYXI5IOU2q3swg7G8aBeZRGc/8A6SPlGwY6B46OFylAZRlI53inFvspHN7KIqcV11aCySktW3nFtNwyE0UANiKD1hJcjKdtjFV9O60U5pnDND0tEUrJtEJ0p6pLfSIZjZvEQs8c/IyaDBBdiGg3YjUQGUALk+MG7WKY4KtiSex3BYpUs0Jb3rGu4fxzMNz784xKZoicqaQXBaKcEugxyPyfTJHFUlg4a3/NjyhPifCETRSMvw/iY1LHY2PlF9w/irlq5QW5+G4EI4NbLKSejJ8U4WuUS4cb/mK7LH1HFS0TBXzjJ8V4AQ6pflDRl4ZOeHzEzQFK0iSYnNSQWIrziBTDkCTx5niBrEngMxKPNHEmJERjEM0eiYTHoBiow4LKbk3MRwgB3LxBZJA5RBRJpTw9I5XZ16JJmEFh5RrfhWddKq1fzoRGYkTNCPZh/geJyTcppmt108/xE824iTSpo300S1d1SAHoFajyv/2M/wAUWJMvv5cgPzEs3UmgHWNbIkifLBpmSBm03q/lGL//AKjIfDoASSM4Kkh6hKg41qR6s0RWHnJP2ckLUqAScOmdPTKZKTMGaUpJKpcwM4IVWtx12iM/BGWTUpWk9Dt5xU8I+Lpa0zJMuQmVIlylTEvMzlCwUpCgcoy5nIO5Keb6riqlKMpZoZiErU+6kJUXauvpHVmjDBpFckbXIVw3E0kZJ6Qpv5gMpjYnf9QwvAD5krzIrZiRrYH28IzpXeFQSwGlNdPoI7KmLll0Ejfm2jecUjtWctejgknKSaHYkUA1I8vMQCakpdV6Pcj6NFqjiKVhHaIKCCSCCDe4IJGwguL4UpYK5akqQpy+vQ6P4Rl2GynlTApOVdQ1aU/7FbOCpVHzoPi3lFgqURUgjkRvraBTMRkNXr0Y6Q65J/EeLoVACqpLiPJlkaR6ZhpUxlJJll6t8vUR1PDpoBKZjgWqK+Y5xRZ4+UPaPKWdo7nGoaJKwOIGx8B+oCqbNDZpX1H5jf8ApjY3YYKG8cJhdGJQTV0nnbzgigxh6T2jfgY7MtmpWHMDjghWVdt/ekVgXEs7iBTQbNvguKBql6XvQ0trpzh9PEZawAG86npvHz+RiSm1ttD+ItMHPBcjb5ToeQHukK4p9lYZGujQcU4OmYKBlbxksfgFyiygesarhnGK5ZmzPr+xFhNQJqe/lI0Igbj+ijUcn4Z84zRMxe8Z+Hly3KA42ikRKJoAX2+sOql0c0ouLpkRpEhAlJYxwLgtChFvvHok4j0KEqJYe4vA+zPhEBMP4gipiiNBV45KOmwiSAHJZtBrEJk53Iow9fCIpkl7gttY8vpFtMwBXJWrOASlSgkkZjlS9N7N4DYwulth7Rt/hTjDISs2WK9RQ9C/oQdRFz8U8M7aQVpAUwfamtrNvpfSPnvwhxFISmStQAmfKpVkrFn2SQQk/wDqf4xv+BcR7JRlTKIUSmv8FWIP0iX2Pi+n0/TOaceMrRlpfwv2mWZiJi1SQc5khaBmULBRVMtfTeoj2AXNmzlrWgMVAAgumXYJQ7f6pHUkxo8fw6XJnpzozS1aaA2bmKgwypSFBQTLaWHHdDDpSgJBhZ8prjLVP+/4A8jktmR7DKSFMFZjozVvvakBXKQC5S9CSH0rcnU7c4uVAKUZcwiodMw7V+YCrjztvFX/AEqkMUKcjV31o4O8Wg4yWiPFrZWSZZLnKU6pANW96QXDYpcpTvlr4HcHr94bRlpormT5WrWI4uTlB+yXe2gisZV2Bjh4jLxBKJiezzC4t0J+kKY3hMwAnKkiztmIBr0hASqfLca38WMQ4XjZ6CwUWBLBTEKG7e/CKMFVtA5kjKGAKbaNSOBBTZ7vSnUVqNd4uFcWQUKQqUEku6khm52ofHSPJ4Vmy9ipK2FQSCa1djQX1ibSDy9lehSyxKz5ButfzHe3WzO7DUelYHjMDNAOU5clSgAZlGzB6Nd45IlKKQFjvMf418W+sI0qD4sUxEjtKZU11DBtOm1IVwk1lFJUmYgBtlAg7a0f0i5o9GJBFy7fq0CmcJQTYPex9i8aEpR2huS6YhNMurTK/wCIq21GiBxIA+bMwrT9UhrHcMypzOFDnQ+EJykSl0UkpVZwTU+NjHZDJFqp2n/AE/QOTxFJvTrDsuc9QejQPh/AwZozKASHLHUiw5v9ocxPDZgzKKSANQWbz0h5yinodNjEnFhQZfn7+sWWD4iuUXJcc9Rza+kZZeISm6knxr6Q5hcYzap92jLaHUjfSOLBV2L6fgwDiPA0q76O6dDGakzaZkHwi74dxxQASWqWLn3Svu0TcN3E6FkTVSM1jMCqWWP/AGE3jd4tSJrpWkA+ngYzPEeFlJ7pdJ84dJvsjOFbRVtvHY4oV16R2DsTRVKIYNEUJJP2ePJTA130eONo6BhI71CwZ3NLVMEXPykihoRXmLiF5Z7r7R6fKBNv9ozVoN0GwcuUyBNWEg1SX567eMbf+pWtPapGcBLLapUE2XzUAGfYAHSMMvDAIcpIO9LW99Ie+CuMrw88JCu4alJ8y21H8hCzipqgSXs+lYPHDE4fsyXWllSyblv4nmLNAcMtk5cx3hbEYVImlct0hbKQtPyjwsQ/iw5wdaCpZAKUzCCVJLGXMH/2Sy4ubgGh0jmeKTW/Bzzg4/oBxQvLJOhBB52byignlQII+U1bfWHOKKmkjtBkSKgJSw61MJrmnLQgCxLivJ9o48ySkiVhhxBCnCwXPSt3+ogq090lKqdW86uI4cGkpSZgIBSTmDFRqwABoK8ozfHeGT2QtGYpDKylJqQXCtifzHRgzStKXQUoy09F1NU38WJs6qHxiOU/KbCunjVqWgfCMSVyUJmoOYUcsH5t0esMTsOUK7jKD1ao8DtHYpqTaixXDi6FsQkJBVUp6hx4tCeFxTnurUCmqaN4vSkPrmJYukDM7Aig86GEcPwzKsqKirT5aJF3YUeGvuzKqLXC8bmgurKptFEV3FjeHZPHJJ7ypCXsQkU8dDFLMl1BJfZiLc2tHMjse6Haz068+kTdi8UXuI4xglkCYgyjp0pVkx5GBw0wvKmlLBu9r4k9IoylJBCgkgsLB/Am0ClyggAC3MfgfTlDxXXs1eh7ifA5gBSQVp+Z0j5WGhFQGGsVCuGpDgzH5FLWJq4158ovsBj5gYJUcrilGIuaXNGg2ImS5pIQkJVrXukm9a5S5+sdW5R4vyBSaMfMXNSossqKeVG6a9YY4lxwzsL2SiQtCgR/sA4bwd/CLfGcJykqUko/kNunS/1irxspGYBYvYmj8nGvWkVxyaSUkPGe9FDgsHMnHLLQpatgH8TtFjLwKpYOYsva7cjGh4JxlGHRkSMqM1XehO/LnAvi2flKVoQ4UKqbuu9i2sGc5Sa49FatWitk4ghjYxYyMUlV6KHt+UVaEKUgLys/unIxALhVsMZGiGJNj5/kQwjEb29+YihkYujKFPUfqOzZjWNPdozKKWtFlxESyRXm4+keioMyrx6A2xdMpnL1oIIsUcW1guJl6wtLW9NhHM1TouiSJnNtehiappKb94OX1I29YGlN30t1iRXyFvp08o10AMskYdTvcVfSn/YrpEwpWCm4II8N4s55aQBuX9SYqCrLWz6QtBkfRvgvjREoyZwPYqU0td8iif8AxKOhf5SWzAi5cDTHASigCYrtEhVLhiQwJYuPCPl/w/xbsVk3CqLQRRQu9megj6PhJ6MZLV/TzEyp4D1BKVdUgvUUo4HpFuFx0LyoTwi5aMRMkKz9mVskOpWSiQFF3BQTmS7uFONoS+JuGolTkZapU9DUDmAPGIcQw2KIVN7NJmZTLWZS86FIqSG+ZNVPViGbWLuTgZM+ZICZgWyc0w9E5QL3JNuRjmywXFxaJzimrRVShUFiGd1EqchvlpUO7ClX8mMUgISkqKiZiTaaQm1jmr8oy0pTnEceyJpQkNoAA/izH89IBJyCYVMtLO6aks1QTQh6uwDDePMi+DaOejk3hYWUlCVIpmKpjBNnZwOlhqIWkycQS8tBZWqTQ3qAdLt1i8CpM1ZCSoJYnJSWlhorLQvyawrAVqxBdS8MoKS4HZq2ZiSHFA4YV3akdKxwa5L+Bl0VeK4jLmKyKlhCny8hoSRfnEpnD8qR2awvMHYVNCxJGnU8oanKIRL7jmZUIZKkkmpU+gYAuW1ML4hsMVzZagkoOUpUXemY5ARXRwa2isJS/f8A0FJiqZSSWqCNOfIWIaIcSkCXKzpOUy0uvMQ6j/j3iLhmavIvSGF4xKnAZbuxUQQA+tnDDzhxMl0hTBQNrWo301i0Mi8d+mLuPaDJTL/tk/MuwJtQd45hRIcirWPWEJ81K3yD5XYsR4hvDWJzlzMxXLJzf5XVYpIAsBVmbS9IryjJVZJNCxpuXUQdNjWIvI4voFDsumUG4+oDeMV+CwC0TipwJYdg75nFAdQzinKDYYOUshgDQmlGqaP5c4MgFiSxBJoxAAs25sfOOzFnsHQ2cWchQS6XsS9DS+lLNAcTwmXNB7I5mJ7qjUPzO271HSAzldBr6/d4rsehaSlcsnM7sK03blau8XTtpWKlsh2OV0kEuGL3baLLgnGuxAQs50XSeQ06iPIxvaoP9Sl3Fb5g5ZwRpq3+oirm8NStD4dXaJ/kGZQbUp35iNCW3ZWMqD8U+L1TC0uUmWm1e8r8CK1XEcx7yAOaaH8GAIQkUmgmrOm457EdYvBwrDS0Gapa5iQzpcC9A7VNxaLPHBK0inZX5mbY1HMQQKeI4zGy5gAlgjKNRYbfWBIPOEV1tGQwkcnj0C7Ro9GoOw6xm0peKuckJVQNFlhlNRwba+LONvrAsXLqDlcRz5EmuSLp+ACgPKvjCq1ZbXOkMZXAAuS5ELpDqFdeXq8SCMY+aBlSLAVHpCK06j1hlM8O9yDbflEJi60YQRpdgBO3Hv7Q7w7jUyTMTMQap9RzaACVYtd4Vnd2hteC2yaPoUrHTVYkYmXNUJUxHaBLvlWXSpFdAUrNNxFirHqU+ZnNyAASOZF4znw5hZqJKVOhSVVTexq1W1fTUxoEyCQCoMdnf7COOeXJLLSZDLKugMyTYpUoEWck/XpB+H8fBPY4hAOz2O7agx6eMstZDZgkkOHFNxGEnY2YtgtRUxcE3frdjtHb9PilOLUhIu+z6erh6Vg9jMIB/wDjJGjsQTp1rzhXGYhaElBQqWmzAKSCf8mWavrGSw3FE90dpkWLu/1jZSONZUJdYIOpZvxHLl+min8XTGcSvTxFKEq7iu0UD/cSoOSde8Kb0a0ZrH8KExK1CdOBUzpS2Rg4ObmQxcHwOmzmz5SyDkRWujdWdg+7QHEBBSQE5QXDgsSNfkI56xNYskd8loCbXRnJHCEy5JUiVlR/kpTAmwyhXeLNesSGEnqcpzt5eFWJ8IaxfE5YFMqiigZu5psSDyo8Kr4osgknKndVTzN2eEeOPK27Ns8rHTEkBch0AMcpq3vX7x08UlKzXDMztU6sDb9xTDCzFEqGIJJ3SUjo4VSKqZPmSVOFozGlO9TnmEd2KMKpytm4pmhlcayrS0pkOb0BO9ukTxfHFpUQlKCkl8qO8RyYVHlA5eERikJmElS0pAWlNAD0Baru8No4TJy5VS8wvSjE6uKkekHnj6UegWkJDjyFU7MpLihoP+/mBcVx05BT2crTvUOZ3e5GvKFuJ8D7PvAZk71fkOvOLXguFQqS576nqCVd1rAPFJRlXOLX6NLitieB4gtbiZKKBrU9bC9YKtWUEy7u5ah9tDeIwmUOAeQZyeQ/cTGCchz4h8w1ZxVoWMp3tCa7FcRJ7WQ66TAKFgHbU0uQzxnQl76RqZ2HzWmFv9mI6UZv3FBPkqSo5gzl/OOnFLseLsjLQ1oImseR6ROWIoxyQVzjkT7B7R6EtBsBIUAdi9/tDM1RbQPY6iFpcsKqCQwpzL6/mCTy4YmIR3Fos9MRUsgv761g2CSDmVoke/pBMMgLUmXQZiA5LNua05+EWauNSZaBlw0vKk5QSSVLamc1ZyxiSQ69lfwNcmYTKXR/ldqnWo12gPEOHLkE5hmS9FAeXT6RdYXFYLEKY4cy1qN076M1oMtf99UpOYoQnMSouFEgMC4fLXerXaC5JaEbKbDSFTcqBQChPWpPvlCnH+HZMSZae8+VgBWoFOtbxpPhzEiYFAICFJWQUjQaeuYeEWeN4GZs6XNC0DKEgu90kkHY7RzvI1lp9E3kqWzUcO4IlEtJCQhIT3UmyRt1reK3iWORLUgKB7xZwBSj1raLfE8TpXpYxTcTMuYgpKgkkvmatN+VoeOOKaS6ObTYxiJdAQxBF7g09+UYj4gwYkzBMlp7qnLaA1zDlSNBJxxMpIUQTLBFT5UepbltGV+IOLgpEt+ZJ57DR/xHXiUoz10GMdi/DlSphCZjAmxqD0eLvAzJSf7SScw/itqvpURilnXy5n8aw7gcZMyAKCVj+OYd4AWZQYjXWGzw56OhF4mZLQpaEzTKU7ZVAM/Ik0HOKvHpWFdmcSFP/GWX8CbN4npEeJcVROSO0Qc4FFM9OfeBPjD3wzLE6Y4R3JSXT3bqJZL+Sj1SI45fBOT3/oZpJWH4bwoSg5OZZqTUtyH515CLFSkpHfIytV2i2xmAKUvlahcsRlYWIszkVNTo9oocfwdU0EJWFMWIBABLi6nIF3ID2A1iUY27l2c/b2M4HDdqnOEo7GwSgsPFjVXSKXifw6JXeSTMSa8wBU5gK+MX+A4OpBBYmYA1GaosASwq1WiXxFiZaJSwqYjOpiU50g0DEMDap5mK40oZPi7CnukI/CkhGdSiQO6AEihvpvQXh1ROdTAhAtmIdR8LRlMLxdEtaZhmPkchLkpJYAlhStvCLDA/EUyc5RICkihWSzbADW4iv1GpOXg0oPss5rmUsLpRRDEmwdJ3fpGNHFpksshyCKF+8drOddY0MmbNzqUrKHBSATQPRgAznnGcxPDlpVkzOSQxSGBfUBgTtAwZbuMRsaW0zRYHGz1SklWUODzJqbk7c4cExTBySTrYfoesSwHC+zlJlqNavZrk31FnhfD4xZMzLLUoJ/xtTQP0Nt4KUrbJNWOy5Z1pblqb+EV3EBQim4bk5+lIRxXFO1GT5U3KjU76W29l4SJbSgXur05eUWhjktsZRPSlaNeGEoID2EDlgAMak+kFz72irK0SQtgDR+segZIFo9C0YB24FoHOUSCdIgaNeJzHOW3UexHN8i9IgJIZz75V1/EBX3lchYQ0JBKXa1H0rEZMlrOef3jKzdEeyAiy4fi1S3CgSglnuxH2rbnCS5Zu9vvWCIkqJJUb6+7wJRctUDRZ8Lw/YLXMC0rSqxBcsS7nnb1i1l8SmKLJQo8gD78Yy0zDKSe6db2iU+bPLf3lBv8AGhrzFWhZYHJ2SlBM1WVaj3ilAdqqaA43EyZDmZNBP+KCMz/jm0Y1OFUteUqUfGPf0f8Ac6UhofTryxeCLnFfE+YFMqXkBuSXJ5vrpcmKVRSQo1Cmpcueb0AhiZh8psG2P0gS1DQMNtud4q5qGkh4xQmZZ3cmh5PtD4knK1m09PzEUSv7lE5QWpWvR/d4s8VIADeO9D4bwqnabGqmUK5dSDGz+CZKUyUkJPfUcxcVykgAPbutT/bnGZWlLCm7lz4feNF8EhIm5FlpaxR7CZ/FXSrHcdBEMmOU1SNNWjScYwxz5jfUKJKQa90sah8x3AAihw01KiOznJWQX7im2zejVG0d4hxfEjEKlcQBQhSVISpKUlBJNFBQo2XMxoah7R3h2EwkqaCFFZKVVKnSCfpdgBzieXEm+Lu/FI55RaJT5a8SFpM8oABDJUytD6lUZjF/A01MtS0svLUp1bd41eL4pKlBRTKQuYo/MkJzMLJcsw/JgOE4/MIJElRJDFJNPHK+8bHjy+E/7+xoOXuj57J4XMWpKQhnIAdr+JEfSJHwwcPJCDMykVWRSp1qdLPGUVwt5mdaxLD5gkqtqwd1GLDFInTrFaxtUDzVSOuWBS0xsmywXNw0pjnzkWq58BbxiCuKTFKT2UpJOhWASH15QmngS3rll9TmV6BhDHE8UcMlCZYBJclSg9vqbxlGEWlDbJKk9FDjMTMKzmXmyqNi6b+TUi4wXGO07hShChZqA+DsD0vElzJOIS+VKVAdGJ1p8weEsJwspOYqDDXQHqYu3CcakqaC9ksfhxNWGKUtRatG/OkLqOg+UUHT2I9iZwJZI7v15mOykuGh4qlQTyY628FMtqfWsdXJLsXfarwGMDcbR6GFJeOQvIJWpxQ1MSTMBJdLfiF0IdtjUPbeOhQYAM7fSObmy7SLBu7mBoLD/lNIWM+u3WBZ8xoMr6C3rHe3KXa9tKxudMzQ0mbVm9YYSSRQP005tFdMxAOmsSlYwh2huf5FofyqKmpWjmw0eAzVNf30gJnlT1HlEpSdWKmrG5ejNBMJJ1gmGIKiT4j8QTDgljlGXYux8jBZEpjRLk+PVoa10ChTHAE8oUQgUchj6eVYtlYRa1H+2RSr0d9niP8ATKfKcoAHzZhe2WpcHwiOSabCqXZXdozAGxobQdeLBHe8xp+oOrBSheYmo3/d4jg1oRmz5GJoAkrNDdyDcaCJxnW0ZzQuljzB2tDeGcJJBcJahuOjO4jhx8igB1rQB+WjQ8niiElwltqh4rHI70mTcjyeKrUMpWKUSFIzeTiLDhob/wAslMwHUOk+TM3lFVKnyc/aCUApJclSz827CnOGkcWmqNK8gLebx0OUmtIRyHuLY+Th0pKcOl1u2lmd2c62ir4bxCTOmq/qAEjJ3UpzZXB1AN2eGU4QzfnG7Z782AoIrOM4FQmMhJKGDMzDQ2tWGhJdPsCnZosMiQg92TrdQy+l4y/xBPnKmqTMLAHupFEtoQOmt4vFzSwuohIBIFHZtoS4xKExKcy0oKR/I3dv/bTaJ42+dvYIt2D4HjhkMonvO6XNNO7y1LQfFhM0MsFTWajP9/xFPK7GWQrOZhBoEd2vU1hmVxMKSsqUUq/iAl3pfMaBukNPF8uUTcdh5cuRIDqJcvzURShY2isx+OVMIDBKRYD6nnC4QSXLkwxKlVrFYxrb2xkiKJZ1F4bkJaDYeSLFjSDolMBY6297QHIdRFmL3iRgrcv1BFISRSnsfd4RsNCivKPQVMs6Vj0C0Yowkezv9oMcPQsHG+3lAE+UeROUC9to5mi50Szp4V+/nBcPJDHva3NrWZ3u0dlly9AL8vpEpuHZOhBNCCC3XX7RqMBLH+IGkeVLCSz+/KIKU0TlLDXr0eABkkkl3PjHZbPuNYg4HXcRKTJcFlAeEEAVasq6EsLVNdd/WCla8rBRS92LesLDukO5LjpBe1JOjwNmEpmDArXeh362rElSFqQACcoLhzaHJUwasDcHX87wbtwR3mpZnPjDwpvYH+BfD5SSVpAJqClLpDD5WNRbcwWcUpJ7gJyhTAUY9NTSOYlKbpLhuml49wtC1LSkqvS9CBudozjvQjimLSigsShNah6EnlV4ewmHmzJhSA1HOZyw+nheG5GMkyyezlGas3UrupB5NeI4jiuJW6QRLFiJY+9/WKLFKydFknhMqWB2hQTc5lBPo7mK0Jw0mZn7YrILpShy3Il6+cIS8FnLqU5O/LSCf0oEWjDj2zKNDkz4kckJlnKdSpjydoXVxyfpkT0QPu8Q7NLUvHTKgqMF4NQtNxk1fzTFeFPQQJOH3hoJAPL1jqUsaQ7lQaIIwg5vDErDJD5ri0dSD0j0LbYdEkyU8xHOzAN3ifbd1mrvEZCxmc2N4FgYw4yuGpSDicVM/rygGKUDax3MFlJS1b9Ymx1omJbsDRw71rAyQLF+ogE2YXt7tEZk9yIHF2axgzQDQXv7EegeUUPv0j0GkayjGFUz05gmvVohMlqbQiJYjEqWSSb1MAQpyBpHPorQR6D1McmKVrQatHcQurgN0tSAibWoEZowVVSzkh6OdNI72RTUwRGU3T0YmkdVMLAGosKW1jV4ACCnv6QZU0AMP+9YATUwTCgXIdtDY9YxqJJUDc9ImJoykF+RGkLzpYBiMs/T9QKAmdmVNDHQpha+u358Y8lMHQwIJAUBVjY8qRmFLZE4kZSCOh2tt0gUnEqQaeWhhjG4QImKSklmBD8wFN4PAU1BoIy+JmrLKTj79wFq3b3aIjFguQkm1XHSIyJ4ShSMoOY320oIRmnnb39oopy9i0MpxQF0kdIczSyzLaKjtCoudYkbUpDrLIWh9mFCKwWYjKKk8tm+0V2BxBBIZxeLWSAoilCR6xaMlLoWmgUtrkPt+YGpNyPKH5qQog2YNSB5BtDUaheVMpE1zBAlIY0iXZwrQCKK2MSSeTtECLwNSmjBHkzOUdEzT0hbDqgk5fK1IDRlsMtYI7xZoXUB/Eu0ASr8xxBrGCxwTeUeiKFNpHoRumFI/9k="/>
          <p:cNvSpPr>
            <a:spLocks noChangeAspect="1" noChangeArrowheads="1"/>
          </p:cNvSpPr>
          <p:nvPr/>
        </p:nvSpPr>
        <p:spPr bwMode="auto">
          <a:xfrm>
            <a:off x="71438" y="2500307"/>
            <a:ext cx="2343151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hMSERUTExQWFRUWGBoaGRgYGBkbGBwYGRccGBsXGx8dHCYeGBojHBoYHy8gJCcpLCwsGB4xNTAqNSYrLCkBCQoKDgwOGg8PGiwkHyQsLCwpLCwsLC8sLCwsLCwsLCwsLCwpLCwsLCwsLCwsLCwsLCwsLCwpLCwsLCwsLCwsLP/AABEIAL4BCQMBIgACEQEDEQH/xAAbAAACAwEBAQAAAAAAAAAAAAAEBQIDBgcBAP/EAEIQAAIBAgQEBAMGBAQFAwUAAAECEQMhAAQSMQVBUWEGEyJxMoGRFEJSocHRYrHh8BUjkvEHFlNygkPS4jM0VJPU/8QAGgEAAwEBAQEAAAAAAAAAAAAAAQIDAAQFBv/EACsRAAICAgICAQMDBAMAAAAAAAABAhEDIRIxQVEEEyJhMpHhYnGh8CNCUv/aAAwDAQACEQMRAD8A5O/BnNPWRtviA4d6dQPK+IjjlVQVDenY4+p5hyD0xKXKh9MOoZFSp9cRsDzx6zLTZQYkkSe2Bs1VIUWgmN+nbBAy4YB9JAA+I7HE31sPFtjLxDxQDStM2AGECu1aoF6m+KM5nSfTYwfi5+3tiGTrlWld4gfPDRx8Y6EfoZ+IqxbQvJRAxRw+roImY5jBY4FWBD1UN74U5rMHWYtB2wIq1xQWnHsYV+Iq5KKoCnadwcAlmpMGBv8AzwRRUVjMAMBcDniFOqCSjD67g4t0HspfNidQEHBFF7mookgfTvgXygrFTOLEzYpn0/PA/sDd2yXksWDG5becFUUawUX5AYqyCmvWRAYZjAPIWwVRbTrUkArPq5yLY0k62ZUCZzLE3YgHpOB6anpI59cU1hecWqhb4eQuMGtGDm4qmkjyxeAD0wFm9JHokxzOKHIm22JIyRBke2Mo0LZEOdME2wQmdfSEn0jApTobY+ViMFpM3QTAB548qVZJ9sVay0DHzAxjGIBsM8hSp1fQ1m5YXpQLD0gnFy0tBBMgjAnsyPM3kmpNB+uJ0aHmHf5nHubzRJDTI749ogNOmx6YFutmQPWy5BsZHUYg6tPPDPgzrr0VLdPfD6u9JWXSAdN5tjOVDcRBw/NtSD+kgxHf3wXl+NB18upT9DGNXOcaLiWapV/WQtNoiPbFXh3L069ekhGopUUkDmF9UnlFsSbi9vsaNmU43wh8vUKurL01CP8AfFfC8mlRm8xioCk2647fxXw5RzlBw03dtBMzTOkNYc9wD1ExEDHME4Qq1Xy1ZPLrqSsg2YRII6gi4PfDQyOUdi0hVwLIk1gVMqOeN79jHbGH4VTalXCEGzEY3Mdjjm+RCcmmgW10cvNQsIgADcgfzxZV+IBXnliunWMFBADRJ9sQ1xKi99/2x3GRrczlwKSGsAdIkD98IOJ8aap6RZcB18+7gKzEgbYoxGGKnyntlp5VVQPUQkwLk4N4ZnFpVPWgYbYhQU011nnZf1OAzc4t2QTp2amnxR2ezEIASBMgW2wiqVAZLbnF3BzHmEnZeffBxoU6h0mAQsg4gvtk0Xb5qxZRzQU+m374+PrJP3h+eCWoKx2hfxd8FUKdNWFiw5nqMPKdE0A1FCrrPxd8AL7Th3xvLgPIurCwHTCmjVKm23fBhK1aFkSyuZZHV1sykEEdsF8YqEVmYbPB7XGBnqLptMk/IYtzGcVguoEsIE8o6Ye9ClVEhonlvO0YjTrafh3Gx7YqdyeVjyxBWg41DWfNvjzEyZPfHhEYIDxWg4so0Cx0iJO2I0qJYwMeol4vPbGAfGkwMc8afhvhIOPWWnmBYAnqTv0tbC3g3D3aqpYMFUzMHfl743OT4dmgNdOjUKkT6lO0zaNxsfl0xzZcm+KCLF8AOVmizAwTyIkHY4yHEspVSoVqg6hzG0ciO2OqcI4o+rS58u/qkG4IgrEG8dhN7Xwh8bZXzGLUTJB5AjUP/KDbv3xOOWq3+49WYjJUwZU7RzxGhSUfFbFhyzUyfMpMJG8HH2VzA+ELJOOm9WgJbKcyAWGjEqVM3FwRfHmZDKZ2nEMlmdLA7zY+2NtoL7K62ZLG/IRjU/8ADvNacw5i5pMu8QCVv+X54zecoBajAbd8PvA7gVnjml+lmH8/0xPM/wDibXoVdnS14oUIuSrbjuLbf3bC/wAV5FMxS8+G82iAfQpLFZEggD7pMg9J+Q1VjFjt3vgnKcRdYZWIMyCp5xyPLHlY8rg78GsT5XiVKrVYoIKoDJj1EjfFX25++GXFuDipqqUVQO6Q6ghTqX742BJG43kHrjO/4S//AFP549bFJSVoOzHVQOVxik4sp6TYkjvuPni1+Hvp1Aal6rcfPpi10KDDFtOnJA+pxGlRLbbDcnbF7SFA6/njNmIvmNZAbYWHYYLp5CbpB7c8A+TcgmCOuGfBM3ofU3IH+WFf4Gil5JUuEf5ZIYam+70jA3DMnqqQRbn2GJZbMNJMT6pwfmKXlISk6qpv1APLC72Z0U5/MKT5a2QbHrivLOdJAvIj6YGlpCKb7RzHbBq8MakoZrAnecLJJKgx0VCoSAFaTz/bEanD9QsIP5HBOWo6XJpxpuSzXHtgOpnCTYlifp8sBf0iP8lNTLlTB3ieojHlXiDNSFMgQpmYv7YvrZWs91pvpA3CmDgvhvAXZagemQSnoJgeoG1t4xVSS7ZhPpOkNI3je/XEVBJ74e5fwdUb4mUdhJOCqfhJLS7H2gfvib+RjXkNMy8YYZfgVV4hbHmbY1VDhlOn8KCfqfnN8FrQYbx9Y9u/THPP5n/lBURBk/C4Ugu9/wAK/qf2w4p0EpqSF07yQI/PfBNAMAWaFUWLGyz7m354XcY4mg0orCpJuEIeAOdrW98c/LJldB6LMzmgqomrQ76meoPuokhgCATO4kbadicecKfh9WrWWoQgpglKtWpUcvBixBUAHoQThDmqx8qlU30rUo1Bzu7sD8w5v1XC+nkUY/8A1kA/iDg/QKZ+U49LHCMRb0azK8d+FqTNALAqzatOkEnSSASpSSAfwnnvpcnwHMVFV0pllcSGlQNyLmbbHfGM8MZINWpqoJRdbuxET6SvyW4A+fW3X8n4TNTK0qdRiAgsikAySbkx6WExF4jrjmyYlKWrDyMhxHItRCh3Uu21ND5jASPU2kaVEkbnngXiHBCjanpD+GqkFCNt+Y9/yxrK/gmhTq+dULAAWXWfVe869yd5/piHGc5TZVp010qOU2/qe/fHNkUccfTHT2cW4lkKnmlSJJuCNiJ3GPH4eEIBYaug5Y03i7OsmlUMEki0TEbduWMtlsuDUuY533OO7DNzgpPQJKnRVmq5dpOHHg/V5rAKShX1nksGxPLe3zwsDoNQKk7wZiMGeHeNCgzahKtEkbiOfcYbKm8bSQnk3xpdz8/35Y8ojS0W64jQYMoKtY32mx74jVUiGJETBO8Ta+PD/ArDaAYsIsOU+/8ALFn2Vv4fqP2wMtWBb/fEvN7fljJtDJnJFQnbBeS4jUoNNNo68wfcc8e8SyTUahQ/I9QdjgM4+i00Do0tLO5bNkLVQ0ap+/T+A/8AcvLHnGfDVWmwcL51Efep3Ed4uMKOGnTqYjYb9MF5HxBVoVNdN2E7j7p9xscSpqWjIGquCda0yQbGZN8X0cnXYSlJh3iB+eNRlPF2Uqwtamabn/1KY59SBgvM8AzFT10cyKtLeFgP7R1wFOntUPr2YAsyuNQkjl/thrlclJFSvU0LM6RdieQA5YH4i7UqjAUzTIP3x6/2wXS4cNQqEnTEx94mJvzH7YMpeRVs9y2k6hTpEG81D/e/bDHK5d1ECGM3Z7/ToPpjwSxj6KvL5f31xpcp4e0qA7etgIRYJAB2gTzGOWcmyiFVM0v/AFXWfwgR8tsHCnTF1FuUAfrzwXS8Mhnh3VbTEid/ffaw6bYOqcKsQpFhJHMdJt0uSe284lTfRn+RO6jV8JItv/TbFWhmY2gfmR88OafByhgtp5XmQRzBi/ym+F+Zz9Oi8MxM2gmOXtN/bCtMBKnws6dZEruLxbqO374FSgxJ2UTbawt9P64avxFqlNRTp1qgsPTTtFjGtoBMbWIsN8JatbMBgalFkWYsUdheCI2VwL7TPTbE4451bGoJaiqgEEKCYDEwu8b7nvHLAuczehZQpUI0hQBK62EmQR6tAueRIG+LXyNFmJYvVEEiSA8AuAjDZCIUkCdx1nFFSiiqoEbvuNjpW30n88OoRWwfgJ4P4YNX/NNR3ZJlqjiL9JJ0zew5Yvy+cKVmR9JFQAElKZJIPwmACekz74XeG6pFNwGOoMb8rx6h8gcS4nDQFF53HxdRb9cO5tT4leNoC8S8C0mQtuZBIYjuDIPvE7Xwjp+F3qOPKLMp5kQR1mCeeOr5TItWpoHUNYansOXtt7YI8uhl1JXSMBfImtRI0hH4T8JDK+qrJuLWgxcar3A6dY6Y0mb8VLTXTTn3JJMD859+c4yvE/EctF77BATI29vpOKW4ZXJ1qBTp/wDVq7nqQpv+WEjLK72HiF5/jz1G1Fp7tt8hhdn+LhUJUayQb8h/F0wDxTi+VomFnMMouz2p6uunn85xlOK8YqVd29PQWHsAOWK4/jW7ZuSROrxY1Jn4p+UbRPXFtOhQcli+hh908+4whAM98MVz6EKlWnMbsLP/AFx6Cgo9A5X2BkEyBe++D+B5cmuuoennsRtae0xgLNhA5FJiV5E2OLMjSqMwRTBbva25ODNfaxFRu2dl5T7fztiS5xSCCd7dweWAuGqUTTr1kcyP7OCG0ncfuP6Y8NpJiSCMpVMwRsflg7zB/D9BhTSqBWjlyvgr7Sv9jCSW9GTOfZzij1VRGghAQtrweRPPAYxIU8E5eiQwhSTyEScfQ6iN2OOEcIqml5oAZIJYdhgkeHKZh19VMiZ2ieXyxoPD2Rr1FWmE0cmBHXlHLGqyXg7LUlVcxXQGfgmW+QB/TEFkv9P8DKG9nPx4RCmKLFm5neO2G/C/Dr0qbMx0xcuCRA+eNTn+J5agy1KPliCRpIZqrR+BNlE/eYxjK8Y4/XzA/wAwkKWtTAgTNv8AuPO9ueIZN9v9h0khNxwLUgiYm7td26aQdh3xDh+QZwTApookliCZ6n8RvsP0xbVyhBDN7gNvEfridbN+lWk6eXpI9XYXt/fsqbqkFKwrJ5wUz5dIKCfidvi7er7oNrbDtvhhksq6OhNN68m6U2IZjBNyViInabYTf4GAgdvO0SKkKwUkfCzRB0xy3Mb3wz8OelCdYf7jMahaHANlcSoWdBGkydQmAcNw8pmrwX5lK8NKAEk6U8wErzk2gfdXe5jE6WWzZb0aYMQQ7LA6kRJ9R3Jmw+TsL6SZTQ3wM2nUFAEm3we1ySBHXFOZrsBNIwpMwREHntMgkzZRYm1sBxQ90VUuCVWYasxUMreNKCZvB+LTHftgrK8HWkIp001B1BgQYMffIkEjq145YF4Lmqr+Z5oVfXsrg6V0iV0kgC9wT7Xth9lXOokqLkwWdQDYQQBIMHci4tsMMkronJ2tC/iNWvBCwuktJIuYWTpMx6RsRtHbCFc1MqxflBYSN4kMI02g7See2Nlm8iKi7MoJZlYFtxvrEREkSbgi0ROM/nqTqxD6iDOr4fiAs2ojTpNoC3ETiWSNdGT1SAaoiYlpJJa4MGZnmZsZPzxRlqKzpYlQXB1aQSDoaDuDFlB7dcMM3UUj0n7sfhB5xEXgz9OWF3D65SrTPpgkwCJEKpn3xC6ZtthtHwtVN6SyCYJQhluNUiYMfkMX1+BZXKy+YrEnkgZR7gwDIPRYtzwL4m8coqgBi7t8QBII9yLYwuY4o1Z9Tkx3JM/XFoQbV0OrfZu8747asRSylL2sFW3QdMLDljWJOarhSN0WLR15fQnCCtxF3jQukjZhb5Yrp5Bjd2N+vPDxxpbA2l0aav4ly1AactSLPtrYz/Ywi4jxSvXvVcx+HYYtpZZVGAs/ml+EtBPygYqkSuxBXr6zzjkMWZXLFgwkSOUX/oMWSitJG+x7+2L+D51RVioFCtMzItjo8aD52U5LLEiVuy9MVVsg8ksIPfnhrlckVqf5WrTN46csT4zmzoA1atUjbYjlgKTsbiq2IaWRZldhsu+PsjVZXDKbj8xzGPqZgH1aT0vBGL+EZHzqgQnSDJLRJgdB1w8mqdkjSZBxVXUD/Q9Dg37Oesn3xHJ8Lo0TNPXJEEs38wAMEMAbf7HHiza5fb0K0CmkZXWp3sY37TzvgmO38sV1FMESY6crfrir7YP7nC9iChuN5dR6Vk+2NF4d47l6LJXq0yzRZQpMDvyBOOchZth5Q4nUomH/AAwIiO09cepLAluPZeFXs6zU45QzNJ2WuKWuxIWGHKwjpzxlV4UtJmdajgoYDPIqX+9H3V78rbThTwHiyJZiII+8ducjoRaPljzPMdRbUW9WkK0yVmDptHaLx0xHj4LSk0Nc3mKdzTMyWAj4vSR6mnaRq698JOBZp/MqGsHDaRpYgaUE3JWDMzFrjFi5gId9NwxJjkRIIO94t2xaM2ajKlMSXMLJUE9Tcx8zGMvSXYrDE4eXYSwMSNyQPTaJkHlA6YOyfD5WGA9J0sQBEx6TfYzvebnGNz/EsxTZkuh2IAEwLSOUb+oYr4E7iqroxLyQwIO0C8zeZPtGH+k+NsPLZ0LL54LAdk1rpIVi4BgRAGqwO+qeVoEYX8M4fToMzIoUySBLEEQIiTKEROo/e9hijheYqFmXMBDaQFjUQSd5294iww6KNA1EIsqCNI+Jbaj96d5MnlvhNobR4teo5ZkqMQBeJEITIlis1BJInnPywXlo0+rlYTIW/Iwx2PMdsULl3UA84kSSx08tNxa0RHXpODIbR5jXAABKgABdtJPI2ieeFD32F0aRXl6b2B9IPsWtcfvj2hnVC6vMCwbesuSJvAZSALXIwF9sBI2AjexPzwPWzgSdUQDbWxF/aIJ233nfBsWUXVBjcSQlgwUlr6wrEk7GYCgLEyIOLvPV1PUA2B0KCAe59QM+kHtgZqaNSFZHWDMSQSItfpfp254UU+MjzNCMrO21rz+KBGgDoPacK7Rkq2g7PsBAeCTeFAA/8jsvz3xmfEOZSQaWk1WYMqoS4UEEFWPW/Lni3ifDEFRQ1Qs1QfCZib3baRF8PeA8CpTqRVaAZLGACR/P+EbYEYpO2bXZy7M1qj1CxEsenM4Y5HhZYajPt/vjT5iijZgtUUBBKrAAELu0zE/3ywVxLh7UV8xO1rQR8sdPK9ID0KU4cqrY4GfiSKSDJPID9ZxXxfi7OAq2nGdzOdFwLn3kf1wVG+iTY0zWeYqSqkgGDbCLNOxaX36dsG5fi5C6LgGJjnHToYxVxGsrwyKVF9zJxeMaAwSnTJMbHuY/nhsj1USHRHDXAkFvcQZxLL5LzKagkNJMQfVI5HtinO8BrUCpg3uIxm09DpNDDgfHPKdtQIPTme30xKq1E1qlUsNMSFXm7e+ESFg4JFx+c4MoZMI4Z9hcj2vGFcUFSYTxPJ0/SoENGpjM2OwOF9DNGi4ZTtses7jH1Ws1RmYn4jJPvywNXoEeww3FPQrfk2OW4xTqAarEjEm/hP8AL8sY2kmuBMN+n9MMaLuLF5HXHDk+Mo9MlId1Mz/EQeR/vbAvnnFCibz88S8zscJwSJm4peGcvQplqjINK7iOQvhNmeHU3hiAEdbLtN9wevXpGMzQqBqsszssTL8vzg88O89m0ekFV9RQcoEKZkm8m0bxEnpis046s7IJeT5vDtALOkqZABVzz95xbk+HrTaJ1ADZxt3HLffbfAY40VpGYcggjk1rEWsf6nD3K8RSoqMSvquIMLMbEmIi/TE3zrbG0yv7HSWXCqIMksikmQV+fxTHae+LE4ZS1oV1IyiEKkJUE2kmZPz79Tgp2BTUfhjVfp07bjAS0aCVPOLEt0abW3AOze+Fjkku2I0MeP8Ah9qiU1NYO6EFWePMO8oWmdBHKLGD1kHO1EyxpFqegglWKH1c4ZhsCOxIIx7n+IVagHl1aigfCabRvb1x/LphtwbI1iD9sriqn3VKq5B7tFl7X5bHFlNT/UzLvQOnBjXripTCswUx6jcAAleRIjb63wbkKAhyv3IKrBYEyPS3ynFOcyj0U8hARRPqV5J0MSYBj4VAMA2sL7Sc7w3xE2UqutRBUNwdR2a0ED88PwvoF12bN6+gCoUBVW1NdgD7iPTz+pxkPEni3WpWlKg7gE2nYC55HAHEuPVqxJB0avwyJ7nr/LDzg/gqm1M1a7uo0GCokBokdbfvgqHszl6Evh7xQ1EbKSBYkTHIz15YLoUKufrBIBBYGQxGkAXAnaf0xoPCXh2gwOrSSBBGxj25zjU08qlKmxRVVoPwgcu3PpA54PDyjJs5tnuGvlw/kOGKn1nTYSI9Mjf+L6RE4I8G8GLM9Z5MD4iRuT32xCvx6o1N6TQoZjqAFzewbtb5YeeCKX+TWXY2aSOgvM2tjcewcmyeX4PTr5kub6SA2k7D3GxIHyF97HS5vwfR8rUiLTJAsoOntYbmOf8APEOG8OQ050hNbLqIG56nq0aZ+WH3iDOinRkWnblAg4lBJqUpdJDNvo5Jm+FGpV8oWj1PBvoBEge5ge2C+NcTRKa00hYGlQZ5fniWTzQD165kBAFDfxTJA+oHvhDwvN0nzBqVbsLIu6g9T3G4736YOL9Iz9D7w/4epqjGsENRgVXVBC6ugJENFp+nfmnGOG+RVZJDQbEbR++OlvngkGoAs21YF45walXp+YfUqj4l+If0w0ZuL/AkonM1APbDalwSrVFoICzII2HKOuCm8NXHlVUa9g1m/Y4KdquXpstaiUY+pXAGqTt2ZTi6mpPTBxpbA8qi0dQMliICneT94RbBbeIncBXt5exKkiOcqMB0eIMxDaQWbYja1iI3nAtfMzrO0/dEwOszvgb6HvWi6rm1diWqqoQSvo+IjYADYe+FbJ6STMyN++GORybBDWLIqhYhxvOwUczheZZzqkidx+mHRN2VKSxge8e2PauYkRAAHTBFagVqDyyWAEgkQYi9sCVYkxhxSdIFYYcsM1pSqvPpafkR9098BUsrK/FPtgnILCujQVMGJO452xKTTRnHQSixzxPymxYlMQLWwR6e+OJyIilswR8Wsnf1aRewMjc2Ax8mbZYIAgSJFjBJMN9Yv8sDZyoxeHJbSI6kDc/mTvivKVyG3gEQReCN4aNxb+WO9q1ZZMbq+n1IZkQQYHKf1wxynEjB0CNIEptpJM8raSY/phXl6wRiOTD6Tt/tjyvFKrY7qDI73AtyjHM43oupGrOdVwPiUawG2LAAQ02/CSZ2tgvhvCAqszkNpEx0l4E9RttMz7xicuTTaS3pY2adp6xyxoeFcWCUwtQghWjUoOoDVMxIDdfl74lOFIVbY2+xhWlQAQ38QvBlWA5b98H5bN6oOxEAhbmfkdgNjz+eKhxWm6l10qgIBQH1XAEwVMk6R6xMk8hgfj3DwUWrSVoE30+g9gQNx0jrE2iag2O9B2Vzf2mdEoyenVTMOoPLowtdTI3wk494aZU8yoysy7FQELUxzK8inOLRGww64HmVNNVUKoP4JuxjoJ9rGcN+KcPapltMEB7qzD4XEkNvIBuD8iLHFMUnF66EcfZzfO0PLCukMhAv0MXU9L42Hh/jIbKwblQV03g+87yMZDIZj7PW01l9JJVhcgMp5D+7Nhlnc2EDFFXQYsNVzz/vkLY60yXTPOHcaalUeonpEkFdW17bbj8sa9OIrWy6svp6E9Yvtyxzl+ICrTckLqB9JC7KOX64L4Fx0mkaclWUkwNr2n2BwH0FOh9mvDpY6lZYNyTzPawOG325KdNaKQGqEUyN4JmbkTtP1xz5vEddXILk9YAAsO2DfCnFGqZosSSwQhJHW7HexjCTVRbDHbOwU3I8tSTHxRtYTLbCb8+ntjO+MOOaiYO23Sw3Hz+WA85xkzLNv+Q5DoAB2xnuLNVzCt5RGqIkwATPwjkCeXLqb44HPl9vhluDW2ZvxBx8wKNOQgmT1Y7t7zOM9SrlWBBuMe1lZSyOCGBMg2IYbz3xVj1oQUVRC3dm149xU1MlTZd5WZ32MfnhNwnxVUosAfUvMYW1uIM1NaZjSvT6YGCHpgLGq2M5Pwa7P8LpV1avliyRd0g+m06lv6Qd426YAy/iiqKb0mqGpTdYIYAn5E3HvPPC7h/FqlJXVDHmCGkmCI/3+uKKJ03iYjfaeVtiDG2Nx8MDfovqVCAUXVdiY/D/ANsc4meuGdPPh1V38svTWAjABXCjnEeq9usY94TwM1AGeRfaDMD5iJ2640nD/CFANLAtbYkBemwF8c+T5OOLpmQi/wCUcxUAlkAN4JNumw6YLTwRmaC6ygrIYlUJDx1AI9Qjp1x0WnRWwiNvfDRqXzj++mOSPyZyuwXTOXZrwWVEoXW0ybiD9CuEFfgNSkTqplxHxQY/LHbXy4IvgLMZIYaOeS7ByOV5bIvJZAIJnb0+wwp4llqtNy7Lpk2I+H8rfLHVs1kF5QcK6tACQVBB3BEiO4O+KRz09glOznOX4nFnE9xY/scGf4lS/E30P74fZ3wfl3OpS9PsPUPlNx9cCf8AJ9L/AKr/AOhf3xZyxPYtIrrZEPTZxQa5IdqdTWuomQfQxt2j6Yz+aUAQAQZvO/TcgH5YZZepRNa6EnYaYQFhYGBZf7tfEK9fMO5BJdSR8cFYm12sBY3nFY2h69AdCsSPVt17+/XHnnX1AC1iBzHUYL4hk9KkaFUyD6SSImIFzhbTPLDKntBknHTGFZVI3lTsenY/PEsrnfKBUgOp5G0exix7bYhTj7p91Ox6xikqrHTJQ8gdv6YWr0xrGv8AiSTHUXmdQntz+WH/AIP8Usrtl3L1aWkkS90FtRUN8TWAA5ScYqqpQaXUGRIIMH8t8Sy9Q02DAFjy/cEXnC8KTozd9nR1yhpt5iA6HIKiJUsSRIA+BgYld7zAGNjwLMq1JxETB0nSZKgFgJJFtonHH8nxSqWLKpSDJEypN/iBtJBI2uDjQ5PxOaVPXUJ9RAmDZCbiAIEbDviCuEuiyVxDPEvhmmqVqqEswOsq119A9RU7/By/hxi8xxn0wINtv5/XGnq+OvOD0kpakdGWd3JNNlUARaWK7Xt3xzppBg2I5YviTa+4llq9BWVzJB998WUsxobUo35djuMAazj41Di3EkH1Ky8ib9b/AO+CuB8VFFywMGDBPcbYSSceqmA4JqhounZsq/iAVYJ3Ft+X7Tg3IcSixv06H2OMOlQgjDTKZ2BpN16cx3GOLJ8dVo6oy5Gm4nwmnnEDj0VIsx58oeNxEX3H5YwWayjU2KOIYcv1HUd8bvJ5i0gyv97jFtbhVGvUVqi6tO4mJHvyAPTqYwmHO8b4y6Enj8oxvBuAVcyYpKGiNUkDSD949AMabiecpZDLfZqJ1VnILvFj/QbL9cbPM5IvS8qm9PK01idCjleNIF579MJv+Usohkirm3YlpJVFFuZN2HYkDHT9RZN+BEqRzyjkKrDzfKYo0jXobSD1kCJGHnDPDNQMx1omoRIBMAmTGwuLexxrQM35ikZjyUUQEo7ARYTGlj1gR064upUggCi569SbzHL2GOfN8tpVHsVpFOSyIpoiA6osSd7DfDGkq2uB8+/QS35YHSkZA27jf9hgxVI253J5/v8Anjy7t2xGxjwzKmo1pZQLySt9gBaTf2/XGir5YKABGuYEFhBPLe/MRirgXDITXILd/h3u3cxzxZxIhQzB/WbJLQFBGlmH8RFu049XDhUMfJoUzfEHdXYBwxJ+LSbx0gwIwKBWbmoE/eJB+kTg7MU1RBNuQAuYi4A58voZx9laU3iJiOsAY4WrlZqADw9hcMs+zYBq5GqTHpI6z9TtONScrb98QbKA9cNQKMnV4S4BOq82ETaevX5YE+xVfxfkMbOrkJxR9hHQfTD2zUck/wAbBQhgrTHpMxPM9Rtt37YZcAzqFWYUlC2EtJCvyI7CTv1N5wvFHzKnlqqs+k6tEKqKLmO4+c7DDziNdKVOlSpKIAKgAjXqAWoaw3sCxF7MNfLHoNKSpf6jp5U9iWqCzPVeda/ENMezERAgRPWR1wvzORV9Oi7uZgEWgXlYESbjlGHfEHV6S1SAraQpSSAUmFKgbCRI5ekx3VZZzTdvS8hYhlNktzsU5X6GOeKx10LL7heKekbyTtBFjN56Wnpy5YHepO+HNSvrgafVMeo+r2Mjab/PFNcFQUqG4ELdSoGokxFt5vOGTJtULypIgEEcuuLslXCyrLvsT93v0I6jFWkgEEXMQ07b23i/6YvTMssgjUOcibbT2wX0FD7g2dQWsLb20nt2GHR4lTFIoxDI1iI+d+VoGMfQoUyblqc9B7g2YgTPfrh9wzwhmKp/ynSOWr0kjp94Kfae2OSeNXdl4t0HDi+WD6TNKFGpqSLrncD1AhQB2nbFFbwnksypNHPBKs/DmIAM/wAQAg++KXy1Og3k5mkFaSNWqwMw3qG8Hr26jDoeGEroTTqJUKrZaq3gbhaisCI7mMPB8XszVozGZ/4bZ0Xp0xWWPiosrj+c4zeYyj03KVFZGUwVYQQe4O2NBnqdbIMpXzKNQk7OQIHt3O88jini/FmzKCpWnzOTFfiAsQDs36Rjo5NEaRn4x9i1E1GJiTA+ZjB/EuGhUVhtaf8AyEj89Q+mM5JNJiiwHFtOsQd8eihO0G3Xbuemxtib5TSsmYgGSCN7RfvP098F0MrQ04XmyNjHbkcOqvH6VBAZ8yob6OS+56zyHL6Yy9OgNJAnWTbaIi/LkeYPyxEZYSNS6REDe7bAkmwEmbWtjmeCLlbKPI3ob1/GNes0elF6KJn6748y3jjMIIK02HdIP1WMKaOXl1AsRcksItcm2wG8XOPSFdizbkzaAJm/tPbD/Sh6Eps2uQ8YUagllNJpjYlSd7N17EDD/JVVeYMkbi4MG4MEA6SNjscc5bNEsuyqphQBIBUmy8yZIvPubYYZbhPmsGSrVp1iYH4bzCTIZSSCLAi4mBfHLk+JB9aG46NtVzahtGsKdmJKyJBMCTd47EDc4WcQ4xlKLandnYXAVySfcAgD3MC3yOSzvCTUadaklRBJhjubgjpH9cL6HA6zPogL1JIgcrwfywsPiw7cjSTXSOk+G/H1Ou3lf/bt90NUOlug1EQD2j26YbVPE1RUI8qfxOsTJIi5E6TO+/axxz/hmXp5WXenLAlSzXILK0MCCadMyLA6p3vBGF68Sq1qpZnghG0y1l5TaAIBJsBirwxV8bNVLZ0nJ8S+0EkfEhgj+E3lJHw2uRJmJi2L81xGlSTzHe0AKoJLEnkoLSW5fPCLh3g2h5dNqeoOFBNWnUYHVHq5kRM8tow1zfDEYaXVag3uBv1ED0n2jHBOUIyr9xXH2A5Hxa2tkzKNlpP+WzagpH4XJgBu4Mbi2+GXF/F9HLUyxq06jR6URiWJO07gDqZxaMstQFSRfdXEqw5dpwE/g6gF0Nl1CSTqQwwJ3IYGbdDblhozg6bX7CtIx9L/AIj5yoYAJJ5Uv0BVsH/8y8R/6Od/0J//AD43nhfgVPLIyUyCGbUWEajYCDH979cPPK/iP5ftjq+pDxExyylwhQpLZkLqOnWIMA30qSRc/jaLbEwMeJQy4ZVoq1UiU8yQfTedA9HmxcabC4EkEYNfhaPFIVahDCVtKHULOoIg2kb9Z2xBPAtVT6KmiSIJpVVNpga1Bjc7EbDoIvH8h5LyL8nnqNWqysrIGkh28s6SI9VQBFIUSp9JkCI1bYFqq4LJYsNWrSgJtexj4QAdtOrqLYcU/Ca0INWqkE22SY5ajJ6T8sHZ7MKynUFZTbR5jGmRN9KpopmOgU98blELnAwVamplZIdmOnzI+C0EafvHvYbXxL7CSIWkNIgmBBJAjVqaSAb223tMRpcxx7LgBKVFD2qWAnf4VCwDzYEc8JHypZjRLAeuIVtQWJ9Mr8YFvUN8Hm/BFv0A0MmyUjDHzAw0hTaIOokRBJ9NyeWxm1deoxMQSQCLJpkGDcLIOzb9OuxVag9JrB2a5YEWCzAJMz+U2wyZ0BZagJQqIdNSmG2ddQBInaRhlKSe+gpszwpVqotrKqI31ACTAPMCZ94wT4d4sMq7PJYwAFA9LXBMzyKyOskHlj6nkw3o0emD6l+M6SSD6jGxggEAgDmMe0+HoASZWTI1RII2AJ9JGqZvJEW3w7cXqyi9o3XGHo53K/aLiy6yt2WLLWi1x8DrImxnaMPxHhlTLtNKulUSolGAILKWClZ3hTNiARBucMeH8dNCnVDUyPNUzoiGJnU17AQVsI25YzbU6jOAFZnFwAJN/VyvznAhtUxpvyjRZPxdVCxWitTcffhtrkEExI+RviefzPD6tJfXVpESFRPUqlrn0ufSpPQ4CTwhXWmKlbTQpwSPMPq+Si4+cYAdqC+kOTMS0TE7/L2nCOCT1YPqWqaHNLwx51NadHOZZxTLMAZRpeJmV/hHM4M8R8Cq0sqCyqSCQdDBrGG5Xs5bltGMjlBNQBPxAADmDa08+2Gj1cxSPlM5gkQAVbnYg/hO3uIIxpxk2n6ClEjSzBWjoqOWidFP7oBuHaN/VdVNpuYFjDMn1LsxtO5EmJmQNUdxFvqRnGJSdm1QoF9TDYkbixtymYjHnDa1n1UyXMAGdJAMkWggyQBPK2NJvsWX2nvDMotZyGUDdgyahpUai1ttQgEC0/PFFXLa4NlewtdTaYMSqMfVzgwfhw9oUIo1CpUtUikNRaFHxVCALSfQIuNzO+FVXIhNJIY3gC8MRMEx8UdPSIm+JqabEvYLUy71Gh2VmVYhyVbSoACwIDQNokmOdsVVaXlllZVBYab7SCIYFthvLd4ttg/OZXWi/DrBKlYAAQTBJDR00gDaZO0r6meckmTflbTPYfCPoMWUmOtkuGcMJZGOnSWhpK2j7pBI33vaLm04fZurTV6rw1NvJBphgR66jKjte6nyyWFvvHoDhImYApCVDN5kncbLAgAW/WdtsWVaVYuoqI7O8MNevWd//Iz15wMPdoZaIZjKLTCnSGq6m1KxMcilhHKTp36wLGeXpVrtrFNiZj4eXQXFrbYKyPCc00r5DEAbCFAPeYva4wceGkepgQwYAhdTGSbAwulb8iee2ITk/RSEX3YDUzLtpLO7lB92hIjoxciVF+UXONJ4O4OsecpmZQqFQXB9rb8t4GF5ypMgOkgwwLeux0xp3Bkx9emNvkcmKdNVUAQBYdccfycrUePsz0X69Jgkn2sf2xEVVY2M+/7jEANW4+n64+zHlosswUdWsOsDrjz/AOxKmy5eGAm7W5af1tgkcJUEGWMciZ/vpjI8R8a0aMBT5pO+g7D32J7YWcY/4l1CynLK+lbk1VBkdIUmL85x14sMpf8AUHGjowyVJCDpM9ZJ/XBWhep/1N++OL57xHna9VXNQqRYBH0reLG9iYHxWtg/7ZxX8Oa/0U//AGY6F8eXijNIy9RmSoRcRbTJEdt+RJwRXcAAy8AwZNzPO3zwZSq0nmnDgNFyZJIMEk+98CrlTTqtRLWRgdgZI98ek4eRQ+vXp0WdFcVBsYkA9ASDDC/1x5Q4g7OqiRpDAer0gnoNhAjbeMA5hUas6hYgMZJJNr7WHbAi5khZHORtttscJKF9A0MIZGJBJk2ANiSRY9QOmINUIcsoNMhmgEkkc4Nvf64CpZk2JJIB+eGFBi7wTdrg/Ln3wlNdmUvBdmc7qBYKVK/EL78wexx4zsA3qAkXA2A3EbwP4dsDvm2cm5nZiTJaTMsd2+ePUIHmAjVAvPc8sKo8dIF70fUKjGNXqUGTEX77YJo5d3iLIL7g77sQB0i2I0aupHBVVKUpBE7T9Ae+KchmmLKWOpR6QswCIuDEYPF0FSa2erQbzVD+uBBC84vAxfS8VVVH+SqUVmPRp8zbckiY74hoUzrL+k7i7WFhJ5bY8y+TphX8wvJAaEiCSbAk3A5k4aKNbFXEc21Ri1Qs56sxJ/bEKGWLNEXGkARc9Nu1+uLawXXMHTO08vfFj1yfVJGhYWAARJPSJ533xS9Dwp7YTllB1otNneZIRZtN+RMYG4l/luUdGD/eDG5O87+2BMvXdfhYrrtYkTHWPfB4ymkAuSxEwJsDhWlHvs0smgOtW9UzYAdd423kDvh9w00qjUxTDaimltb2F4UKJsv0IOFacP8ANGYaw8mmHG+wqqhHz18+mB8mLqUJV5kHlI5zuPcY04XERu0bXM56lGgUF9NizGq6gGNTBNXqnSAbXMHFFfidNEK0SusldKfZqSqwZomZfaxht5wn4ZxBmJU7rN+XfB9QrIDIHpz8M6Tv6hMGBz+eOVfa+MkaCTdMqq8UlpZQSwUrpQQeQEA2EA3AvG2Dsvwao9Mk0FE8iCCsm2oaJk3MA7RhdmcjUq5qlQQrT1FSkWC6zY2Ekgc+fbEuOZqoWCFy66joLCCQrEFnA3diBJk2tiv0tWXpLQXX4GlF1Z6TFSC0meQiCFJi8kKSJsTG2BMxxZ1YNpVdIACoIX1C0hTdoImdtrYGXNtSMszDf4CVInci999jhvmWb7OlSodTFRUVj6iEllC3AAOsFjvstxfAblQZa2C5Kkx9TPJnyyPMgiRGw9TBSRzFxYGMGOANQZlVRU0aj5jAkJqnShk2IJJE37HC/O5ugNA8plbSNTI5uQbMARzMmOWL6uSNWmIaKZa4A0sSoAkwYNj8zOFfGtiPrY14VTSq9KPL9dQKgEkvDQz3UNTHSd7xcEY6FxHKKkIv3TNRyRpF+ZNh/TGCyuXXKmi1JFepUalo1khQSxYaiL7Lc9gBzwtq+I8xmCFqvsxIC2RYafSogE/xGT7YzwQq2gRtmt4v4hVXFHLqSWkGowEREgoCRBHVt+mE2dynmAmoTWIgA1Khb1jfTpeEEcotG+A6WUYkVFPoDemfi7zaLyefPDU5GqiFyVZSJ3IYCfaDiLXF/ahnD8iMcPpEiaLCweAzFWje/Sx6HAT/AGYNpNRac8yJsRadiRO/X5Y03CuHiprqfcgLUU81YwpBmxDflOE3CVpVycpWpglWZVYHbSY3sVNviG9pGNfnwBproTU8mjOBTr0p5DTLewuThv8A4nT/AOnkP/0n/wB2PR4QpJXDCWogBwjsZIFnVmULvyIw0+yZX/8AFX/V/wDHF1xfU/8AH8BTl7P/2Q=="/>
          <p:cNvSpPr>
            <a:spLocks noChangeAspect="1" noChangeArrowheads="1"/>
          </p:cNvSpPr>
          <p:nvPr/>
        </p:nvSpPr>
        <p:spPr bwMode="auto">
          <a:xfrm>
            <a:off x="3071803" y="0"/>
            <a:ext cx="3188356" cy="22859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index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3" y="2000241"/>
            <a:ext cx="3857652" cy="321470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0" y="357166"/>
            <a:ext cx="9144000" cy="85725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CC99"/>
                </a:solidFill>
              </a:rPr>
              <a:t>carte d’ identité de la grenouille verte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9" name="Image 8" descr="Rainette-Vert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1" y="2285992"/>
            <a:ext cx="4071967" cy="3059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uble flèche horizontale 12"/>
          <p:cNvSpPr/>
          <p:nvPr/>
        </p:nvSpPr>
        <p:spPr>
          <a:xfrm rot="2128957">
            <a:off x="3396227" y="3311236"/>
            <a:ext cx="2897029" cy="321677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9 à 12 cm</a:t>
            </a:r>
          </a:p>
          <a:p>
            <a:pPr algn="ctr"/>
            <a:endParaRPr lang="fr-FR" dirty="0"/>
          </a:p>
        </p:txBody>
      </p:sp>
      <p:sp>
        <p:nvSpPr>
          <p:cNvPr id="15" name="Bulle ronde 14"/>
          <p:cNvSpPr/>
          <p:nvPr/>
        </p:nvSpPr>
        <p:spPr>
          <a:xfrm>
            <a:off x="6572265" y="4357694"/>
            <a:ext cx="1785951" cy="1071570"/>
          </a:xfrm>
          <a:prstGeom prst="wedgeEllipseCallout">
            <a:avLst>
              <a:gd name="adj1" fmla="val -17821"/>
              <a:gd name="adj2" fmla="val 51206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croasse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Bulle ronde 18"/>
          <p:cNvSpPr/>
          <p:nvPr/>
        </p:nvSpPr>
        <p:spPr>
          <a:xfrm rot="10800000" flipV="1">
            <a:off x="1285852" y="857232"/>
            <a:ext cx="1473665" cy="1323042"/>
          </a:xfrm>
          <a:prstGeom prst="wedgeEllipseCallout">
            <a:avLst>
              <a:gd name="adj1" fmla="val -17183"/>
              <a:gd name="adj2" fmla="val 5030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sa couleur est verte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Bulle ronde 19"/>
          <p:cNvSpPr/>
          <p:nvPr/>
        </p:nvSpPr>
        <p:spPr>
          <a:xfrm>
            <a:off x="714349" y="4214818"/>
            <a:ext cx="1571636" cy="1500198"/>
          </a:xfrm>
          <a:prstGeom prst="wedgeEllipseCallout">
            <a:avLst>
              <a:gd name="adj1" fmla="val -19977"/>
              <a:gd name="adj2" fmla="val 4905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elle vie  environ 6 à 10 ans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3500431" y="5429265"/>
            <a:ext cx="1571636" cy="928694"/>
          </a:xfrm>
          <a:prstGeom prst="wedgeEllipseCallout">
            <a:avLst>
              <a:gd name="adj1" fmla="val -17411"/>
              <a:gd name="adj2" fmla="val 4367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elle pèse 20 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Bulle ronde 21"/>
          <p:cNvSpPr/>
          <p:nvPr/>
        </p:nvSpPr>
        <p:spPr>
          <a:xfrm>
            <a:off x="6072199" y="928671"/>
            <a:ext cx="1571636" cy="1214446"/>
          </a:xfrm>
          <a:prstGeom prst="wedgeEllipseCallout">
            <a:avLst>
              <a:gd name="adj1" fmla="val -16555"/>
              <a:gd name="adj2" fmla="val 48106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Son espèce  est Rana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fr-FR" dirty="0" smtClean="0">
                <a:solidFill>
                  <a:srgbClr val="00CC99"/>
                </a:solidFill>
              </a:rPr>
              <a:t>Cycle de vie de la grenouille verte</a:t>
            </a:r>
            <a:endParaRPr lang="fr-FR" dirty="0">
              <a:solidFill>
                <a:srgbClr val="00CC99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643043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86446" y="1500174"/>
            <a:ext cx="15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Œufs  de grenouille  verte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8148" y="3643314"/>
            <a:ext cx="15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9999"/>
                </a:solidFill>
              </a:rPr>
              <a:t>Têtards de grenouille verte </a:t>
            </a:r>
            <a:endParaRPr lang="fr-FR" dirty="0">
              <a:solidFill>
                <a:srgbClr val="0099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5786454"/>
            <a:ext cx="135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CC"/>
                </a:solidFill>
              </a:rPr>
              <a:t>Grenouille verte à queue 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844" y="3714752"/>
            <a:ext cx="15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Grenouille verte adulte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082792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La grenouille verte se nourrit d’insecte.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C’est  les belettes, les couleuvres aquatiques,     les cigognes, les loutres, les hérons, les taupes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ou les renards qui mange la grenouille verte.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Les grenouilles vertes habitent les mares, les étangs, et toutes les étendues d’eau calme.</a:t>
            </a:r>
            <a:r>
              <a:rPr lang="fr-FR" sz="3200" dirty="0" smtClean="0"/>
              <a:t> 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t1.gstatic.com/images?q=tbn:ANd9GcS1y0rxxcflVx9nymqj2HXaOyfExFN0Tkgw5SVQ6veLAFKSCgyq365YQ0BT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000660" cy="3786190"/>
          </a:xfrm>
          <a:prstGeom prst="rect">
            <a:avLst/>
          </a:prstGeom>
          <a:noFill/>
        </p:spPr>
      </p:pic>
      <p:pic>
        <p:nvPicPr>
          <p:cNvPr id="5" name="Picture 4" descr="http://t1.gstatic.com/images?q=tbn:ANd9GcS1y0rxxcflVx9nymqj2HXaOyfExFN0Tkgw5SVQ6veLAFKSCgyq365YQ0BT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000660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Interet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85736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Les intérêts de la grenouille verte sont : manger les mouche qui tourne autour du bassin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0.gstatic.com/images?q=tbn:ANd9GcTKqWLHktjtYTlgaEEvzTky2I4etVeA86PSvtHZrFtqwAz6jBErz0ExPUdJW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43314"/>
            <a:ext cx="2571750" cy="2571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5000660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00CC99"/>
                </a:solidFill>
              </a:rPr>
              <a:t>Fait  par : </a:t>
            </a:r>
            <a:br>
              <a:rPr lang="fr-FR" sz="7200" dirty="0" smtClean="0">
                <a:solidFill>
                  <a:srgbClr val="00CC99"/>
                </a:solidFill>
              </a:rPr>
            </a:br>
            <a:r>
              <a:rPr lang="fr-FR" sz="7200" dirty="0" smtClean="0">
                <a:solidFill>
                  <a:srgbClr val="00CC99"/>
                </a:solidFill>
              </a:rPr>
              <a:t>Zoé Boisriveau et </a:t>
            </a:r>
            <a:br>
              <a:rPr lang="fr-FR" sz="7200" dirty="0" smtClean="0">
                <a:solidFill>
                  <a:srgbClr val="00CC99"/>
                </a:solidFill>
              </a:rPr>
            </a:br>
            <a:r>
              <a:rPr lang="fr-FR" sz="7200" dirty="0" smtClean="0">
                <a:solidFill>
                  <a:srgbClr val="00CC99"/>
                </a:solidFill>
              </a:rPr>
              <a:t>Jalia Benkatti</a:t>
            </a:r>
            <a:r>
              <a:rPr lang="fr-FR" sz="7200" dirty="0" smtClean="0"/>
              <a:t/>
            </a:r>
            <a:br>
              <a:rPr lang="fr-FR" sz="7200" dirty="0" smtClean="0"/>
            </a:br>
            <a:endParaRPr lang="fr-FR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138</Words>
  <Application>Microsoft Office PowerPoint</Application>
  <PresentationFormat>Affichage à l'écran (4:3)</PresentationFormat>
  <Paragraphs>24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 La grenouille verte</vt:lpstr>
      <vt:lpstr>carte d’ identité de la grenouille verte  </vt:lpstr>
      <vt:lpstr>Cycle de vie de la grenouille verte</vt:lpstr>
      <vt:lpstr> </vt:lpstr>
      <vt:lpstr>Interet </vt:lpstr>
      <vt:lpstr>Fait  par :  Zoé Boisriveau et  Jalia Benkatti 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grenouille verte</dc:title>
  <dc:creator>benkattj</dc:creator>
  <cp:lastModifiedBy>benkattj</cp:lastModifiedBy>
  <cp:revision>29</cp:revision>
  <dcterms:created xsi:type="dcterms:W3CDTF">2013-12-06T14:42:52Z</dcterms:created>
  <dcterms:modified xsi:type="dcterms:W3CDTF">2014-01-17T14:52:40Z</dcterms:modified>
</cp:coreProperties>
</file>