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521" autoAdjust="0"/>
    <p:restoredTop sz="94654" autoAdjust="0"/>
  </p:normalViewPr>
  <p:slideViewPr>
    <p:cSldViewPr>
      <p:cViewPr varScale="1">
        <p:scale>
          <a:sx n="108" d="100"/>
          <a:sy n="108" d="100"/>
        </p:scale>
        <p:origin x="-96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A32C03-C134-45A7-A621-6956FC00B1D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4C65D01-732B-4700-8980-5EB00B287C63}">
      <dgm:prSet phldrT="[Texte]"/>
      <dgm:spPr/>
      <dgm:t>
        <a:bodyPr/>
        <a:lstStyle/>
        <a:p>
          <a:r>
            <a:rPr lang="fr-FR" dirty="0" smtClean="0"/>
            <a:t>accouplement</a:t>
          </a:r>
          <a:endParaRPr lang="fr-FR" dirty="0"/>
        </a:p>
      </dgm:t>
    </dgm:pt>
    <dgm:pt modelId="{2918DC01-08D3-480F-8730-EF2E4662D58B}" type="parTrans" cxnId="{043D14DA-AE42-4EFB-96BF-57C032CD02AD}">
      <dgm:prSet/>
      <dgm:spPr/>
      <dgm:t>
        <a:bodyPr/>
        <a:lstStyle/>
        <a:p>
          <a:endParaRPr lang="fr-FR"/>
        </a:p>
      </dgm:t>
    </dgm:pt>
    <dgm:pt modelId="{8D85D262-43F4-4A3B-A782-B1D87E4EB7CE}" type="sibTrans" cxnId="{043D14DA-AE42-4EFB-96BF-57C032CD02AD}">
      <dgm:prSet/>
      <dgm:spPr/>
      <dgm:t>
        <a:bodyPr/>
        <a:lstStyle/>
        <a:p>
          <a:endParaRPr lang="fr-FR" dirty="0"/>
        </a:p>
      </dgm:t>
    </dgm:pt>
    <dgm:pt modelId="{2651A894-8445-4AD6-A975-95C1B009EB10}">
      <dgm:prSet phldrT="[Texte]"/>
      <dgm:spPr/>
      <dgm:t>
        <a:bodyPr/>
        <a:lstStyle/>
        <a:p>
          <a:r>
            <a:rPr lang="fr-FR" dirty="0" smtClean="0"/>
            <a:t>œuf</a:t>
          </a:r>
          <a:endParaRPr lang="fr-FR" dirty="0"/>
        </a:p>
      </dgm:t>
    </dgm:pt>
    <dgm:pt modelId="{E7953AC3-6651-406B-84DB-DEC70969B029}" type="parTrans" cxnId="{3E6EBC2E-DBB0-450B-A8CD-2CD0F292A12B}">
      <dgm:prSet/>
      <dgm:spPr/>
      <dgm:t>
        <a:bodyPr/>
        <a:lstStyle/>
        <a:p>
          <a:endParaRPr lang="fr-FR"/>
        </a:p>
      </dgm:t>
    </dgm:pt>
    <dgm:pt modelId="{6C8AAFFD-1312-4259-BF97-6EC7A3FB0CA3}" type="sibTrans" cxnId="{3E6EBC2E-DBB0-450B-A8CD-2CD0F292A12B}">
      <dgm:prSet/>
      <dgm:spPr/>
      <dgm:t>
        <a:bodyPr/>
        <a:lstStyle/>
        <a:p>
          <a:endParaRPr lang="fr-FR" dirty="0"/>
        </a:p>
      </dgm:t>
    </dgm:pt>
    <dgm:pt modelId="{F341520E-CE82-41AA-A9C8-A98C40EA9655}">
      <dgm:prSet phldrT="[Texte]"/>
      <dgm:spPr/>
      <dgm:t>
        <a:bodyPr/>
        <a:lstStyle/>
        <a:p>
          <a:r>
            <a:rPr lang="fr-FR" dirty="0" smtClean="0"/>
            <a:t>Naissance </a:t>
          </a:r>
          <a:endParaRPr lang="fr-FR" dirty="0"/>
        </a:p>
      </dgm:t>
    </dgm:pt>
    <dgm:pt modelId="{A730D296-2073-49D8-A2A1-6368C9D42D28}" type="parTrans" cxnId="{089978A6-D28C-4244-8FD5-726280C1E51D}">
      <dgm:prSet/>
      <dgm:spPr/>
      <dgm:t>
        <a:bodyPr/>
        <a:lstStyle/>
        <a:p>
          <a:endParaRPr lang="fr-FR"/>
        </a:p>
      </dgm:t>
    </dgm:pt>
    <dgm:pt modelId="{52A87A5B-EC0F-44F4-9E81-31EA812873C5}" type="sibTrans" cxnId="{089978A6-D28C-4244-8FD5-726280C1E51D}">
      <dgm:prSet/>
      <dgm:spPr/>
      <dgm:t>
        <a:bodyPr/>
        <a:lstStyle/>
        <a:p>
          <a:endParaRPr lang="fr-FR" dirty="0"/>
        </a:p>
      </dgm:t>
    </dgm:pt>
    <dgm:pt modelId="{513CEFAA-08F2-4D85-8404-33F28EF519E4}">
      <dgm:prSet phldrT="[Texte]"/>
      <dgm:spPr/>
      <dgm:t>
        <a:bodyPr/>
        <a:lstStyle/>
        <a:p>
          <a:r>
            <a:rPr lang="fr-FR" dirty="0" smtClean="0"/>
            <a:t>enfants</a:t>
          </a:r>
          <a:endParaRPr lang="fr-FR" dirty="0"/>
        </a:p>
      </dgm:t>
    </dgm:pt>
    <dgm:pt modelId="{29B8E7EF-B8FF-41EE-A0C2-30556A9C03DB}" type="parTrans" cxnId="{47926FE2-9368-48B5-8BEC-72BD39F44A04}">
      <dgm:prSet/>
      <dgm:spPr/>
      <dgm:t>
        <a:bodyPr/>
        <a:lstStyle/>
        <a:p>
          <a:endParaRPr lang="fr-FR"/>
        </a:p>
      </dgm:t>
    </dgm:pt>
    <dgm:pt modelId="{34F760DA-AA83-461A-9C02-C51862083F7F}" type="sibTrans" cxnId="{47926FE2-9368-48B5-8BEC-72BD39F44A04}">
      <dgm:prSet/>
      <dgm:spPr/>
      <dgm:t>
        <a:bodyPr/>
        <a:lstStyle/>
        <a:p>
          <a:endParaRPr lang="fr-FR" dirty="0"/>
        </a:p>
      </dgm:t>
    </dgm:pt>
    <dgm:pt modelId="{9FC12203-77EE-478E-9456-3FB2DF257375}">
      <dgm:prSet phldrT="[Texte]"/>
      <dgm:spPr/>
      <dgm:t>
        <a:bodyPr/>
        <a:lstStyle/>
        <a:p>
          <a:r>
            <a:rPr lang="fr-FR" dirty="0" smtClean="0"/>
            <a:t>adultes</a:t>
          </a:r>
          <a:endParaRPr lang="fr-FR" dirty="0"/>
        </a:p>
      </dgm:t>
    </dgm:pt>
    <dgm:pt modelId="{761F96DD-918F-460B-80CA-E41639A42517}" type="parTrans" cxnId="{DFF1283D-723E-4C53-AD9B-616E98ECDF1D}">
      <dgm:prSet/>
      <dgm:spPr/>
      <dgm:t>
        <a:bodyPr/>
        <a:lstStyle/>
        <a:p>
          <a:endParaRPr lang="fr-FR"/>
        </a:p>
      </dgm:t>
    </dgm:pt>
    <dgm:pt modelId="{31F1074D-CD43-4D9B-BEF6-35748AE3EE40}" type="sibTrans" cxnId="{DFF1283D-723E-4C53-AD9B-616E98ECDF1D}">
      <dgm:prSet/>
      <dgm:spPr/>
      <dgm:t>
        <a:bodyPr/>
        <a:lstStyle/>
        <a:p>
          <a:endParaRPr lang="fr-FR" dirty="0"/>
        </a:p>
      </dgm:t>
    </dgm:pt>
    <dgm:pt modelId="{CBB26263-C184-4BDA-AA72-A3E78E657C5D}" type="pres">
      <dgm:prSet presAssocID="{26A32C03-C134-45A7-A621-6956FC00B1D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AE616C7-27AB-41FB-9854-5B353F0FA497}" type="pres">
      <dgm:prSet presAssocID="{A4C65D01-732B-4700-8980-5EB00B287C6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44503C-AC9B-4098-9E3C-8B71588620B1}" type="pres">
      <dgm:prSet presAssocID="{A4C65D01-732B-4700-8980-5EB00B287C63}" presName="spNode" presStyleCnt="0"/>
      <dgm:spPr/>
    </dgm:pt>
    <dgm:pt modelId="{B0F120B6-2E76-4FF4-9211-651125BA854C}" type="pres">
      <dgm:prSet presAssocID="{8D85D262-43F4-4A3B-A782-B1D87E4EB7CE}" presName="sibTrans" presStyleLbl="sibTrans1D1" presStyleIdx="0" presStyleCnt="5"/>
      <dgm:spPr/>
      <dgm:t>
        <a:bodyPr/>
        <a:lstStyle/>
        <a:p>
          <a:endParaRPr lang="fr-FR"/>
        </a:p>
      </dgm:t>
    </dgm:pt>
    <dgm:pt modelId="{F955D05D-5733-4DEE-9B03-95BA246848B6}" type="pres">
      <dgm:prSet presAssocID="{2651A894-8445-4AD6-A975-95C1B009EB1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9A089A-0D28-4F9B-8911-93DD8E548E01}" type="pres">
      <dgm:prSet presAssocID="{2651A894-8445-4AD6-A975-95C1B009EB10}" presName="spNode" presStyleCnt="0"/>
      <dgm:spPr/>
    </dgm:pt>
    <dgm:pt modelId="{F6759BA5-2A5E-43CD-81E2-6DFB948A6EE6}" type="pres">
      <dgm:prSet presAssocID="{6C8AAFFD-1312-4259-BF97-6EC7A3FB0CA3}" presName="sibTrans" presStyleLbl="sibTrans1D1" presStyleIdx="1" presStyleCnt="5"/>
      <dgm:spPr/>
      <dgm:t>
        <a:bodyPr/>
        <a:lstStyle/>
        <a:p>
          <a:endParaRPr lang="fr-FR"/>
        </a:p>
      </dgm:t>
    </dgm:pt>
    <dgm:pt modelId="{BB6678F0-F3AC-4B70-BBFD-CA337B1B124D}" type="pres">
      <dgm:prSet presAssocID="{F341520E-CE82-41AA-A9C8-A98C40EA9655}" presName="node" presStyleLbl="node1" presStyleIdx="2" presStyleCnt="5" custRadScaleRad="104659" custRadScaleInc="-1277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5D5260-3A1B-4252-8EA1-020BB1ADE820}" type="pres">
      <dgm:prSet presAssocID="{F341520E-CE82-41AA-A9C8-A98C40EA9655}" presName="spNode" presStyleCnt="0"/>
      <dgm:spPr/>
    </dgm:pt>
    <dgm:pt modelId="{F73E5163-4C82-47AD-9C2D-EDAA36F05EFA}" type="pres">
      <dgm:prSet presAssocID="{52A87A5B-EC0F-44F4-9E81-31EA812873C5}" presName="sibTrans" presStyleLbl="sibTrans1D1" presStyleIdx="2" presStyleCnt="5"/>
      <dgm:spPr/>
      <dgm:t>
        <a:bodyPr/>
        <a:lstStyle/>
        <a:p>
          <a:endParaRPr lang="fr-FR"/>
        </a:p>
      </dgm:t>
    </dgm:pt>
    <dgm:pt modelId="{40C2FE5B-DFDC-40EE-BB7D-25CAEA39CF30}" type="pres">
      <dgm:prSet presAssocID="{513CEFAA-08F2-4D85-8404-33F28EF519E4}" presName="node" presStyleLbl="node1" presStyleIdx="3" presStyleCnt="5" custRadScaleRad="104318" custRadScaleInc="118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7956E3-A364-423B-96A2-06AFFD6D3A1A}" type="pres">
      <dgm:prSet presAssocID="{513CEFAA-08F2-4D85-8404-33F28EF519E4}" presName="spNode" presStyleCnt="0"/>
      <dgm:spPr/>
    </dgm:pt>
    <dgm:pt modelId="{C281B562-4593-4C55-A8CE-429DA4920F6A}" type="pres">
      <dgm:prSet presAssocID="{34F760DA-AA83-461A-9C02-C51862083F7F}" presName="sibTrans" presStyleLbl="sibTrans1D1" presStyleIdx="3" presStyleCnt="5"/>
      <dgm:spPr/>
      <dgm:t>
        <a:bodyPr/>
        <a:lstStyle/>
        <a:p>
          <a:endParaRPr lang="fr-FR"/>
        </a:p>
      </dgm:t>
    </dgm:pt>
    <dgm:pt modelId="{90115143-7490-4E86-8548-B159E8861965}" type="pres">
      <dgm:prSet presAssocID="{9FC12203-77EE-478E-9456-3FB2DF25737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5069B9-BFA3-4687-9548-52CE607A1CB0}" type="pres">
      <dgm:prSet presAssocID="{9FC12203-77EE-478E-9456-3FB2DF257375}" presName="spNode" presStyleCnt="0"/>
      <dgm:spPr/>
    </dgm:pt>
    <dgm:pt modelId="{5811B078-060E-4A6E-95E4-F761743A6D6D}" type="pres">
      <dgm:prSet presAssocID="{31F1074D-CD43-4D9B-BEF6-35748AE3EE40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DFF1283D-723E-4C53-AD9B-616E98ECDF1D}" srcId="{26A32C03-C134-45A7-A621-6956FC00B1DD}" destId="{9FC12203-77EE-478E-9456-3FB2DF257375}" srcOrd="4" destOrd="0" parTransId="{761F96DD-918F-460B-80CA-E41639A42517}" sibTransId="{31F1074D-CD43-4D9B-BEF6-35748AE3EE40}"/>
    <dgm:cxn modelId="{6A257C8F-DFCC-4080-9C6E-7A576AECD038}" type="presOf" srcId="{8D85D262-43F4-4A3B-A782-B1D87E4EB7CE}" destId="{B0F120B6-2E76-4FF4-9211-651125BA854C}" srcOrd="0" destOrd="0" presId="urn:microsoft.com/office/officeart/2005/8/layout/cycle6"/>
    <dgm:cxn modelId="{D9EAFB1D-54C4-4350-B91C-5BC8B7445172}" type="presOf" srcId="{34F760DA-AA83-461A-9C02-C51862083F7F}" destId="{C281B562-4593-4C55-A8CE-429DA4920F6A}" srcOrd="0" destOrd="0" presId="urn:microsoft.com/office/officeart/2005/8/layout/cycle6"/>
    <dgm:cxn modelId="{47926FE2-9368-48B5-8BEC-72BD39F44A04}" srcId="{26A32C03-C134-45A7-A621-6956FC00B1DD}" destId="{513CEFAA-08F2-4D85-8404-33F28EF519E4}" srcOrd="3" destOrd="0" parTransId="{29B8E7EF-B8FF-41EE-A0C2-30556A9C03DB}" sibTransId="{34F760DA-AA83-461A-9C02-C51862083F7F}"/>
    <dgm:cxn modelId="{3E6EBC2E-DBB0-450B-A8CD-2CD0F292A12B}" srcId="{26A32C03-C134-45A7-A621-6956FC00B1DD}" destId="{2651A894-8445-4AD6-A975-95C1B009EB10}" srcOrd="1" destOrd="0" parTransId="{E7953AC3-6651-406B-84DB-DEC70969B029}" sibTransId="{6C8AAFFD-1312-4259-BF97-6EC7A3FB0CA3}"/>
    <dgm:cxn modelId="{C33BA6F6-0293-404B-A350-4677AA903802}" type="presOf" srcId="{31F1074D-CD43-4D9B-BEF6-35748AE3EE40}" destId="{5811B078-060E-4A6E-95E4-F761743A6D6D}" srcOrd="0" destOrd="0" presId="urn:microsoft.com/office/officeart/2005/8/layout/cycle6"/>
    <dgm:cxn modelId="{1401A649-D353-4256-A435-8DC6E14B8349}" type="presOf" srcId="{26A32C03-C134-45A7-A621-6956FC00B1DD}" destId="{CBB26263-C184-4BDA-AA72-A3E78E657C5D}" srcOrd="0" destOrd="0" presId="urn:microsoft.com/office/officeart/2005/8/layout/cycle6"/>
    <dgm:cxn modelId="{B7D22EC1-7CFD-455C-B2B6-BFF2CA9B58A4}" type="presOf" srcId="{2651A894-8445-4AD6-A975-95C1B009EB10}" destId="{F955D05D-5733-4DEE-9B03-95BA246848B6}" srcOrd="0" destOrd="0" presId="urn:microsoft.com/office/officeart/2005/8/layout/cycle6"/>
    <dgm:cxn modelId="{043D14DA-AE42-4EFB-96BF-57C032CD02AD}" srcId="{26A32C03-C134-45A7-A621-6956FC00B1DD}" destId="{A4C65D01-732B-4700-8980-5EB00B287C63}" srcOrd="0" destOrd="0" parTransId="{2918DC01-08D3-480F-8730-EF2E4662D58B}" sibTransId="{8D85D262-43F4-4A3B-A782-B1D87E4EB7CE}"/>
    <dgm:cxn modelId="{3D227D8A-69AD-4C02-AE3C-2332D7F88097}" type="presOf" srcId="{52A87A5B-EC0F-44F4-9E81-31EA812873C5}" destId="{F73E5163-4C82-47AD-9C2D-EDAA36F05EFA}" srcOrd="0" destOrd="0" presId="urn:microsoft.com/office/officeart/2005/8/layout/cycle6"/>
    <dgm:cxn modelId="{089978A6-D28C-4244-8FD5-726280C1E51D}" srcId="{26A32C03-C134-45A7-A621-6956FC00B1DD}" destId="{F341520E-CE82-41AA-A9C8-A98C40EA9655}" srcOrd="2" destOrd="0" parTransId="{A730D296-2073-49D8-A2A1-6368C9D42D28}" sibTransId="{52A87A5B-EC0F-44F4-9E81-31EA812873C5}"/>
    <dgm:cxn modelId="{39061A67-E899-49BC-BD0C-C31502783DDC}" type="presOf" srcId="{513CEFAA-08F2-4D85-8404-33F28EF519E4}" destId="{40C2FE5B-DFDC-40EE-BB7D-25CAEA39CF30}" srcOrd="0" destOrd="0" presId="urn:microsoft.com/office/officeart/2005/8/layout/cycle6"/>
    <dgm:cxn modelId="{477CFCD3-2F3D-4FDD-BBEE-25B93F22B7C2}" type="presOf" srcId="{6C8AAFFD-1312-4259-BF97-6EC7A3FB0CA3}" destId="{F6759BA5-2A5E-43CD-81E2-6DFB948A6EE6}" srcOrd="0" destOrd="0" presId="urn:microsoft.com/office/officeart/2005/8/layout/cycle6"/>
    <dgm:cxn modelId="{F1D26007-0C65-4F48-9B16-6C70652B5F2A}" type="presOf" srcId="{F341520E-CE82-41AA-A9C8-A98C40EA9655}" destId="{BB6678F0-F3AC-4B70-BBFD-CA337B1B124D}" srcOrd="0" destOrd="0" presId="urn:microsoft.com/office/officeart/2005/8/layout/cycle6"/>
    <dgm:cxn modelId="{0E9283DB-B62B-43C5-AC18-5509D28AE8DA}" type="presOf" srcId="{9FC12203-77EE-478E-9456-3FB2DF257375}" destId="{90115143-7490-4E86-8548-B159E8861965}" srcOrd="0" destOrd="0" presId="urn:microsoft.com/office/officeart/2005/8/layout/cycle6"/>
    <dgm:cxn modelId="{43732986-F871-4AE7-98C8-42B32B9C0C86}" type="presOf" srcId="{A4C65D01-732B-4700-8980-5EB00B287C63}" destId="{0AE616C7-27AB-41FB-9854-5B353F0FA497}" srcOrd="0" destOrd="0" presId="urn:microsoft.com/office/officeart/2005/8/layout/cycle6"/>
    <dgm:cxn modelId="{9C1C9F03-F1EC-48CC-9410-74B1A6717EB9}" type="presParOf" srcId="{CBB26263-C184-4BDA-AA72-A3E78E657C5D}" destId="{0AE616C7-27AB-41FB-9854-5B353F0FA497}" srcOrd="0" destOrd="0" presId="urn:microsoft.com/office/officeart/2005/8/layout/cycle6"/>
    <dgm:cxn modelId="{09213F1A-EEAA-4151-9F67-7944CCFE9C2E}" type="presParOf" srcId="{CBB26263-C184-4BDA-AA72-A3E78E657C5D}" destId="{0C44503C-AC9B-4098-9E3C-8B71588620B1}" srcOrd="1" destOrd="0" presId="urn:microsoft.com/office/officeart/2005/8/layout/cycle6"/>
    <dgm:cxn modelId="{111FDB6B-8C9C-41C8-9EE7-6A31198643C8}" type="presParOf" srcId="{CBB26263-C184-4BDA-AA72-A3E78E657C5D}" destId="{B0F120B6-2E76-4FF4-9211-651125BA854C}" srcOrd="2" destOrd="0" presId="urn:microsoft.com/office/officeart/2005/8/layout/cycle6"/>
    <dgm:cxn modelId="{C9967307-82EC-4063-B2F7-BD6FBB6D58C1}" type="presParOf" srcId="{CBB26263-C184-4BDA-AA72-A3E78E657C5D}" destId="{F955D05D-5733-4DEE-9B03-95BA246848B6}" srcOrd="3" destOrd="0" presId="urn:microsoft.com/office/officeart/2005/8/layout/cycle6"/>
    <dgm:cxn modelId="{FDBC7D7A-803A-42BC-95DA-2CAAF0544656}" type="presParOf" srcId="{CBB26263-C184-4BDA-AA72-A3E78E657C5D}" destId="{A69A089A-0D28-4F9B-8911-93DD8E548E01}" srcOrd="4" destOrd="0" presId="urn:microsoft.com/office/officeart/2005/8/layout/cycle6"/>
    <dgm:cxn modelId="{6F05AC52-1C49-4E6F-AFA6-5D8B3A710B8F}" type="presParOf" srcId="{CBB26263-C184-4BDA-AA72-A3E78E657C5D}" destId="{F6759BA5-2A5E-43CD-81E2-6DFB948A6EE6}" srcOrd="5" destOrd="0" presId="urn:microsoft.com/office/officeart/2005/8/layout/cycle6"/>
    <dgm:cxn modelId="{54E7E984-1703-4CFB-B268-AD90D6B6D477}" type="presParOf" srcId="{CBB26263-C184-4BDA-AA72-A3E78E657C5D}" destId="{BB6678F0-F3AC-4B70-BBFD-CA337B1B124D}" srcOrd="6" destOrd="0" presId="urn:microsoft.com/office/officeart/2005/8/layout/cycle6"/>
    <dgm:cxn modelId="{9FA93FFA-4700-43EF-85D6-88858ECB68FA}" type="presParOf" srcId="{CBB26263-C184-4BDA-AA72-A3E78E657C5D}" destId="{805D5260-3A1B-4252-8EA1-020BB1ADE820}" srcOrd="7" destOrd="0" presId="urn:microsoft.com/office/officeart/2005/8/layout/cycle6"/>
    <dgm:cxn modelId="{DE4FCE20-3701-429A-AA36-25FE3D8356C0}" type="presParOf" srcId="{CBB26263-C184-4BDA-AA72-A3E78E657C5D}" destId="{F73E5163-4C82-47AD-9C2D-EDAA36F05EFA}" srcOrd="8" destOrd="0" presId="urn:microsoft.com/office/officeart/2005/8/layout/cycle6"/>
    <dgm:cxn modelId="{8ED923D5-2F07-4684-881E-282874F81E79}" type="presParOf" srcId="{CBB26263-C184-4BDA-AA72-A3E78E657C5D}" destId="{40C2FE5B-DFDC-40EE-BB7D-25CAEA39CF30}" srcOrd="9" destOrd="0" presId="urn:microsoft.com/office/officeart/2005/8/layout/cycle6"/>
    <dgm:cxn modelId="{DCE3BDD2-5500-48B5-937F-2F265B8CEC56}" type="presParOf" srcId="{CBB26263-C184-4BDA-AA72-A3E78E657C5D}" destId="{457956E3-A364-423B-96A2-06AFFD6D3A1A}" srcOrd="10" destOrd="0" presId="urn:microsoft.com/office/officeart/2005/8/layout/cycle6"/>
    <dgm:cxn modelId="{ECF36A2F-4632-4CB8-A6CF-D90871373544}" type="presParOf" srcId="{CBB26263-C184-4BDA-AA72-A3E78E657C5D}" destId="{C281B562-4593-4C55-A8CE-429DA4920F6A}" srcOrd="11" destOrd="0" presId="urn:microsoft.com/office/officeart/2005/8/layout/cycle6"/>
    <dgm:cxn modelId="{81835C55-5F59-4CF8-AE33-3E6D21388067}" type="presParOf" srcId="{CBB26263-C184-4BDA-AA72-A3E78E657C5D}" destId="{90115143-7490-4E86-8548-B159E8861965}" srcOrd="12" destOrd="0" presId="urn:microsoft.com/office/officeart/2005/8/layout/cycle6"/>
    <dgm:cxn modelId="{79A67A6B-0B94-454C-B516-D2D5B9F2CDA7}" type="presParOf" srcId="{CBB26263-C184-4BDA-AA72-A3E78E657C5D}" destId="{5D5069B9-BFA3-4687-9548-52CE607A1CB0}" srcOrd="13" destOrd="0" presId="urn:microsoft.com/office/officeart/2005/8/layout/cycle6"/>
    <dgm:cxn modelId="{40D22460-854E-4EFD-891E-415A3D00E62F}" type="presParOf" srcId="{CBB26263-C184-4BDA-AA72-A3E78E657C5D}" destId="{5811B078-060E-4A6E-95E4-F761743A6D6D}" srcOrd="14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8E700EA-CE1B-43C6-BFF1-0D05974AB673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54D46CD-D71A-4559-8D0E-DAE1A14AC6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700EA-CE1B-43C6-BFF1-0D05974AB673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D46CD-D71A-4559-8D0E-DAE1A14AC6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8E700EA-CE1B-43C6-BFF1-0D05974AB673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4D46CD-D71A-4559-8D0E-DAE1A14AC6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700EA-CE1B-43C6-BFF1-0D05974AB673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D46CD-D71A-4559-8D0E-DAE1A14AC6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E700EA-CE1B-43C6-BFF1-0D05974AB673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54D46CD-D71A-4559-8D0E-DAE1A14AC6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700EA-CE1B-43C6-BFF1-0D05974AB673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D46CD-D71A-4559-8D0E-DAE1A14AC6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700EA-CE1B-43C6-BFF1-0D05974AB673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D46CD-D71A-4559-8D0E-DAE1A14AC6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700EA-CE1B-43C6-BFF1-0D05974AB673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D46CD-D71A-4559-8D0E-DAE1A14AC6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E700EA-CE1B-43C6-BFF1-0D05974AB673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D46CD-D71A-4559-8D0E-DAE1A14AC6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700EA-CE1B-43C6-BFF1-0D05974AB673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D46CD-D71A-4559-8D0E-DAE1A14AC6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700EA-CE1B-43C6-BFF1-0D05974AB673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D46CD-D71A-4559-8D0E-DAE1A14AC62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8E700EA-CE1B-43C6-BFF1-0D05974AB673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54D46CD-D71A-4559-8D0E-DAE1A14AC6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8x-0VA6Pn4k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85852" y="0"/>
            <a:ext cx="4714908" cy="2000239"/>
          </a:xfrm>
        </p:spPr>
        <p:txBody>
          <a:bodyPr/>
          <a:lstStyle/>
          <a:p>
            <a:r>
              <a:rPr lang="fr-FR" dirty="0" smtClean="0"/>
              <a:t>La notonecte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71802" y="3357562"/>
            <a:ext cx="1714480" cy="17526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0354" name="Picture 2" descr="http://mabelleenfance.files.wordpress.com/2012/01/notonec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500306"/>
            <a:ext cx="3643338" cy="3143272"/>
          </a:xfrm>
          <a:prstGeom prst="rect">
            <a:avLst/>
          </a:prstGeom>
          <a:noFill/>
        </p:spPr>
      </p:pic>
      <p:sp>
        <p:nvSpPr>
          <p:cNvPr id="6146" name="AutoShape 2" descr="data:image/jpeg;base64,/9j/4AAQSkZJRgABAQAAAQABAAD/2wCEAAkGBhQSERQUExQVFBQVFBgVGBgYFBcXFRcVFxQVFBcVFBQXHSYeFx0jGhQUHy8gJCcpLCwsFR4xNTAqNSYrLCkBCQoKDgwOGg8PGikkHCQsKSkpLCwsLCwpLCksKSwsLCksKSwsLCwsLCksLCwpLCksKSwpLCwsLCwsKSkpLCkpKf/AABEIAMIBBAMBIgACEQEDEQH/xAAbAAACAwEBAQAAAAAAAAAAAAAEBQIDBgABB//EADoQAAEDAwMCBAQEBAUFAQAAAAEAAhEDBCEFEjFBUQYiYYETMnGRQqGx8BRiwdEjUoLh8RYzcpLSFf/EABkBAAMBAQEAAAAAAAAAAAAAAAECAwQABf/EACYRAAICAgIBBQEAAwEAAAAAAAABAhEDIRIxBBMiQVFhMqGx4UL/2gAMAwEAAhEDEQA/ANA6mSVNlJEvaqnJrMLVM8aFF5UlCEoCJKgXL2oVAldQSW4rpXjFKFxxzXKqq7K51TsrG55Ro7osohdWKmCoVSguwMDeVWiariWgYwe2fuqAqHHhYvWsUwF4uofo8LV5KthVuYmSBZU4yohqtLVIiEx1lDaclNLZkBBUhlGB0BJI4Mp1SuqXRHVCtqr19SVIdMLbqhHVXUvELh1SGs8hRbWCdDWbaz8Rg8o+o+lVbBgrB29VEMvSDymUq2FSvs0LfBNInc3H6JP4k0ioxsAEgdlptI1GG+ZMWXbKmMe6SU1OVyGcPo+Q2tIjlWPlfTNQ8PUn/hAPoszqPhJ7ct8wVFFPohKLRm2uMLkW61LTBBBXIUxBlVqgIf4gKX17uXQrWApVHRVqwuVKFQ2VVUuSEtA4hDwu+Eg6eoZymVuA/qi0DgUjCGuXmE1rUAAkGpX4HC6KsZKgZ9yWlXUdXEweQkNe7JMHj98LwAktIyQfutPpqthqzZULkHjIK6nWkws3Y13BxFMQZJc52Wt/8R1Of3lL9TrODnEvJj+eJnsAY5I/M9Flad6KLDq2bNwHB68KnYsZZa49uQ8kD8L5cDhxxPSIzI56p7Y+KGVBkbT6GW/3bwTlFOuwPDrQ1cMqLSrSOvdRa1Wi00RkqLGFdUC4KRSsUp2LwqZKiBlE4tpU4VrzhcwQp3FUEQlewoGLlzaiiFzmpGjrPLjKAcYTBz4S+ocooZ7LWVIVlqS5whL31pMJ1o9ptElLLSGih0bjaxUWuqkGUl1TUswF5YPJUeLSsoma4a+cJpaa812CsXWdAVbbshVj0I57N9UoUnndhcsZT1QxyuVucvs64/RiLi+Iefqm1hqfdV3uhzJ6pPUYWGFaPGSoK2bqjWaQhroArLUNUcEdR1biVJ42mEPdbdVE3pYqzqEhB3DyUVG+wMKr64SOUiubkkyp1aJVWxUjFR6AEG2a4COf3iDyVGrTdSbuxJwB2Oefpk+y6zaQfT95ReqQW/nEEzMDp9CMgjPRQyza0Xxx5bL/AA09mxzQZIz37Z5z+qV+J6B3E+gcDmY685B9+y8srv4TyWkQXZ/E09XNMTieonbPbhjqdJtZpLR6HABHTMjjPr/VUg48RpXZgq7yOeOp65yPvHsAjNPqwIcYPeeeR29pHQcKd/a7ZkcgduMCABMj1joeVVb4JHAaWxjIcd2ZmeonGR15Rmk4iptM1Wi+INvlqQBxzOeOOmenEfZaLfIkL5yDtM58sjkjHXAIM+WY6dYWh8L68Hk0XEbhlvQEdh7LNH2P8OyrkrXZow5XNcqixSplWezEewp0golW0koSVQqohTLlW9ckcergFW1pKKZQwi0BbArypAS9tQuwmF1RldQtw0JdJFFoHtdPzJTCtcw2AqnVVAvlJVh5oHNrJkphaABDhy9CMlaOc76DK7wUM5sIepcGQAmdK2nJQj7UBoCgrk6ZaiOF6u5oFABPRKdT0wOlOL2nCFFWUYNp2hU6MhUtiHQUXaWcppeafJlEWlqAtDy6KJ2UUrBXCyRm9d8RQeRisW1rBLjYkvIg4icYE4C0pbMDiTA+pMBZipeNZd1d9VpbTZBa1xc3JnjqRj3QWRjxTdjqlYtY3McZSbxJQ8odgQ3d80AMG4OdO0gGHAdOVonWb3MpuaPK7pMHtwUg166+E6m14O0gtcM8bhnHMc/uVOW5KymC7ZmrKsYB/wAzozPmyXYaB5j5Zj+SIyJvBc3aWO2EkjaHQHbd0lhPBiRtxkcDdgK2NMiG1BUqw4bAJcYMy5pEFscnB9CeLaYw8ABwc6JJPnlzoGcGZB6kA8zBHKVM1VYQbgVm5BkYdxmCWkFuCIODPB6hLS0NwRh7iY6EQ3bG31nBAAweitdWLA6oSYpkc/MGniTxx07blVfEVQHUyJbkfSc+gzn3WldUSYRUj5c9SDmMuIzJP4sSYkRmJVNOm5tUVGyCwznHBHmkn1GZJz2URUcRI+ZpIGZ6gGBzA/zR190ZQqbiYxx9OQW7pIBJDQBuxIb3U31QV3ZtdL1BtamHDHQjseo/fdExlZnQ3hlVpja2pTLZ5l/DSexG0tTp9yT6f37pMcq0Q8iFO/sOcFcwYQtlVLzB6Jl8HCryVGZIHIXhCJZSXjgG5K5SQ3Fg4xlV1bycBL9R1UTDV1qcSUWvkZKkHtK8c5Dmuue+EtCE3FVl6q3qyhTBOTA9FyVA7JBWNMrmsV1qySuZyQVa2Y5KPaFEYVjWqb2MX0zhcoNcvVOhhfcZBSWpVhyaVys9e1PNhXxqxEMxUkKoXEFB0axUqhlPKB3Qb/EBRFZLDVIXouFP0xhlcVgWwcj6x+iXWfhOhIJ+IWky8bsmT5tpAEYJXrXynmmiWwlceKsaLd0hX42u65Y2lZW5awkNFT4gJDR2pyIwO2Oiz1n8X4dI3rSGiuRudECjsa8kyXCAGPx6Bai/1F9J8tbunH6cKOvE3VA0yGMLWte2O7ZFQe7C/wBwFgeflkpLS+T08cGopypX1+mbuLcCuWsDtm9xaS0Aw7aW7wahBILnEEtBG7gggKmvaA5Ddp27mkgu7EOEzMboLSSBmOZD9ujOr0WVGu+JVMfyZaXNc5vkdtLA9h4ggPBEOKHq6KQ0tFNogGBEOALAC3aG7XCGtyR3BjC0wUpLZ0qRmxRnc0sGWFvDjGD5htAPcAx3n0spUGtMOgBjWEgCHEEbDUk4MPLG5xDhPGDbixADBGS1zB5RtHlLfK4nLZ4gnkGJ5DfcAOLzO3c5rwJksc0BxEAZDdpAjLmznCvEkwa5tAwu25BzGQCC4BxHcEEzPy7e3mXj2FskSAJnnEgSAYE4BHriVdXe4ODTAdLgYB+ZkBpAB8sy5wgS7OIyqrYtMTHyjb08u0xtB48r+Ok9OAz/AEQNtrslrmyeS4EkSC47t0AHAJA5+UlaiyYa1Nr25kCemfoVlGEhjnNbud5vKZyQTubmTJHpEhs8ytPoV2KRcHEBuHHMiHf5T1G6YU24pgywcoj7TLDbzyUVc1Q1p6nsvGVSRI8re/U/2S+81CMNEpHGeTUdIWMYY/62/r/oXZXYIgiJOOyz2vai7e5g6GEbpjnFxDhgpdrtmRVPWc/8pMPKOZ45u/ovmjB41OCoA0+2LnZT5tvAhAaa6E4DVvk7PNkwJ9uq3MR7mqio1FInYGBlG0RheUGAlEPYkYbKjyiKFEn5XbTzMT9x1CGcEy08YSNjR7DKXqjWsbCDDVY0JAlkfuVy4BchYRReugJIae4o29upwgwQFbHpCljaC4UwOVVUvQOELUrOdwq2BIOqMDhHSZ9+EONLJ4XWjT1Rz6haFK2uiioEFkWJhYVYkdxHul7tY6OCYade0yZJg9O3v++inncvSk62VwxXqK+ge6+f6Y9+pQtasQQexTKvakGSJaTIcM/dUVrAObIWbxXj9Linv5LeXz9Tk+vgE0vURReaLzIJ3skY2Pa5vbPJP1HotE7TwTGeSJAEEbenlEOy3tkD0WdbRNN9N5BfsMEcjY4+YEHscrY02TMEEFm4eUDALiJMncM5x+A9FXHJRlxZdP1IqSEmraYGsY7+aMYyHMcSOsED8x7YK7hry0nE4Ml0kgAiQ/bM7TkDg+gX2G5ttzGCIl7u/PmbgkZxHM8cBfNfEumkPmcPdidjskkCGwARLiJkYxAhaKskxHUpuLBzuZ5fUuY0Bp2zmacDHJpnkSgWPDXbc7TJxMjYKckN5Dh0gjJd1hGMbnaOXjy/IZcCdgHPMfDk9HmSTlLq7Dyz8Y8uOHRIx1OSZGYAkkkEGvsUb0q3BmSAAIMCPmEcQ08EflwnDL1vxGPJJaWEEkk+Zm0gEkkk7XMn1P2R2rC5pIBMEkZ+YHkD8R4kzyXOMiAjtMqCoRTdtlp3ZhrpjIa1rM4LZzxTnoSseRcWWW4m0065dXZjhnP04BV77AAwMqnwfVIrfDiW1W7HfqD7f1Wn11rKDvIPMRjs1GWd1xh2Z4Y09y0hC5gpZOXngdAl9WHZOSVdWJJk5Kp2psOHh7pf0yWfyHP2x/kHbagFHUmYVYCjUcVosgmScVW9qFq6gG8rxmpNKZ6BwYZQ5U3lB06mcIkmUthcXR7KZ6c3CVEJjY1I9EsjojIBWhirFRc6opjUXYXiFNRcu2ExmV48Eomo1XWlvOSFstIWwa3sSeUc21ARQpdl4QpcrYlg3w4KPoUgRlCOajrbhFvQBdf6MCJCz9xbvpnErcEoS804OEpFlrTHUmjM6f4ifTMcjt0T+3vqVYeU7HkcFIdQ0wNJS5oImOoj6ZnH2U8niY8vujpm7HnaVPaNXXY4Ay2cchSsNSd/D1G/ENN1AipO1ryaM5EOMHgtMmAHOOUg0nWK7agZIcCYh3/0jtF1ItuHCqHO2yC4gbTTJLXUy4YcQC13+krzZxy4tT3+mzCsbb46/DZafqAqU6bg0fOW4MN5AOeOsdcg54JXa1pwqNe0kZLus8wPPkgHHYmQJiQrLzUhScGtbhtRuY2iHPp7nTMmfNnrjPQGaldtY5/IIOCDIHJhwaQB5i6DJz2W7FlpfYk4HybUW7TE7XFxO3zNILjJDfwkYkHB45QlQioXEQQ4EluR53MIc0gGS0vzjoWyrPFZP8W0sLiDl23diQRtdBGT+fdKDb1WOJLwzO4AiY7SSYBgjvwM4WlyvSM9fZpdHqAEgP5lodLQHOaNph3ymDkxjyjrxUxppvJbMBuQQSCBwR3mHQRPXiJQVrXeTna7ytbA8rixuW0xOA2fryeejy/2kbstc1pO0BwDpaYaYEOiYEqGRPspD6NDS1z4QpmmMw10+vP1TPXvEbHtFQ/oe3PosTRZFOmWVMQW42kQHEj32kDnondS+cbdpwYwZA6FYMcMkW3AecsT1OybdZYROYPopDVWEcx+/wAyl9qA5pllM/6Y/QrqlkDw2P8AU79DMK8Xmatom4+MM26hTiS4AdMiT7Kk6qx2B+hJ9kr/APyam2Kdd9KeSxrQT0ySD+SFb4euADF1WM8kvz7EQR7JnHK9t0dBePHXZfeXwkxTefqw/oQlVxrDxnZ9yP0/4Xl1pFWc1ifUt3H3JdJS+t4ee4QawIJ4NP8AXzQnUZfN/wCSl4vj/aL/APqGpwGN/wDb9SP6L2n4lqdXAd9pkf7oP/pCASapMHMMaBJ7ZKstPDlIEbnPdxgwB+QCdY2/gRzgghmu16rg1hI9GyXmM/RbXS3VQ2akCfwjJA/md1P7yqtLs6TGf4TGs77QAjXOwnjjrsyZc16SGVte4V5qykDa20ou31EFNxIrYylcqmknIXLqCJWCXJrTowMJbYOlydJ8mtEpMoLVHarnBVvKmIUVBlGW4wgd2UwoDCL6GfRMFXNbIUGsVrVBgXYp1O2Cz1akAU/1ass9yfda8V0XRRVbBlMtAst9UTkCSQeoggj7IOs3oMu6D9PomlCaTQwGKj4Dz1a2c5HX0WDy/IivZHbZvwYZP3vSRbqpdGwneaeGPjPwo5Lged3wvr9wUfjHXyHkHMuJblm9xwC3DZAJGJccdAtFVrMMM8ztvBOSYkjPTqPcLL6dobqt+yHO+GC0zu+Zs7u+M4j0d0ys+Nyi6ka24zjyiN/B3hHYf4m5ptbVfLaTdzj8OmQZqOLgYe7PTAiOTGV8RUfh1CKcfMRI5iY8u0T2yDHoF9M1XXabXmmxw3NaJOOew7nnjiIg5Xy/xtqrXPa6m4y3G4jjbG07YgHPBcCIMhegppIzSiAU3kd45z5hn1Ixx6JzqVVzqQqCIa0BwgER0gtxMdvXosxpt6XjEgtAHzDOAJa0GT7R9SmupVyLcA9cgua0ZBwBvaSeDwzpyqtqUNkVaehnpVTdTIx8wcIEQfMHhwHBPlMY4K0Nnbn4e3oTP6f2WO8M3+yS4DI28kA7nANER39FurGo0t3Thwx6eqwrktITyO+RZbWrYgBTdZQrKMDj7q/crxbSpmRuwE0F5thHRKpq0k6kBme1KnlAOEJnqmEuFqXAuwAJ65xGAPcLXDoZAxyok5UnOAVHJVkhx5YXgbiUydVB4WetKeVfVui04UZRtivY0qFWUIS+1uS7lGUHZSNUd0aW0Z5QuXtpU8oXKFj0JtKpZlOJS21MJg0SmybkQkekKmorS1UVilEK2Nko9gQFtTkpg1q6QWWtXVnw1Sb6pfqFxIgYUNdsaEXJ6FFxWNRx5gH9hAX9wGCBgxzx+v8Aurfitl20nytJcZAaO25x4HCG0SxfXcXlgEd/MJ6GeD6AduehTN5FrjA9TD4/H3ZPgK0y32D4hH+IctB/CDw4jv2CvdTIdJJM/qef0TSpYbfU9Scme5VHwR1RwYElyfZHP5DyPiuizTLY7w6JjkHgjgtPoRhZvxNYPtH1KlLeGVKxLCAYYHwXNeRxmR6wO62Wl3QEtwD0SmvXc8VaTyPM7IcYbzgbjgTjnCllhKT18D+Ll4vi/k+aXmtO2AbzBmfrHOZH2Dh6JLXvQZJI6dTx7S4/QFoWg8TeGnUXH/CrNcegYdsej2ghw9ysbcWjwfMNo9T+yqQ3+FZpoY2ustpPJb8uMAbZI6+UzH1JXl74gNVw2tMAmGzPOSSgrKyc50NYX9MtO0cZ9V9FsPBYexnxDsHw+G48w43DrhNLJGOmzlCUujJ2d65jWufEzLGj7F7u8ZA6SV9F8LuJtaRP4m7vYkkfkQsFceHHuuhSyQYDnYhlNnlxGOOPU/VfSbFoADQIAAAHYAQAqRarRi8iX/lhDSQi6VRDKbGHoi1ZnCgVOJVDHd0XSZhIFbMprroKRvuU38TUTukJAWFejhriUUaOdUlc1yn/AA5hWUrUytFoIxshAlRqUtyJtqBgSr3NACjeyb7JWFDy/T0/cqx1NeWtQK8tSMVh1pdw2FyBauUuA3IILspnbVZCSG9CttrsymnG0dxY6JQtZTFaQqHuUUidBllTRm2MlU2mBKSa94gDfK0gfm4+wmPeFGctjwxubpBGpasBIBgDqstrOuQ35iB+Z+gmPc/ZJtT1iCXOcXEemB+cShNK019674j5FEHnMvzED09f2JOPPvo9XFjWFfoZo9o+6cH1jtt2mW02/K5wIO92fOccnr9M/UNHumEANAHosiAAAGiGjgdB04TPSK+1wWr0PZZjy5eb/DTXtPHCzl5WytU8bmeyyV+2HJMP0ZWDme59COQq9VirScKhJ8u3ENJB7nv/AGVhUCJGUckbGTro+Wa74VrWzi5m59I8PaDgdnjlpH29UhfUJ5JP1Mr7puQtTTKLjudSpknqWD80pZZfsW+HqbWWzcDcWzPXMn+qt0qrU3v+09ITXY0CA0fb8gvFgXie62zTLzvbUURZRA+vU9SrqToXBuFy2aWkec25O2FMfKtZWhL2PMq+m2U6YBnQhyGvHPYccL21dtVeo6iDhcuykGCX1Pe3KzdUbStjb2+5srL+IKIa5acMt0O9lLK7UfZlpWdPKfaUzErRNUB6GG5V1XYXjlXVKT4IPbBXVYMo63vwcFLqirCQotmhY8d1yRU6ro5XqY7ihkKIBwrw5DvaQV6akKjjZULbdFqvp3IKVVLif3/VCalqfwQB1I7gfZQyJQVnRhzdIc6jrUNIHAHJJA/pP5rBa34g5yB9P7QFbVZXuD5QWgn5nyB9c5KZaL4PY1+6ofiPHBIgD6Nn+6yLG5bNqccSpdiTQvDT7kipWBFIZDSQC76joPQZPotw+m0BrWNgNEfsDoMfZOHaaI8ogdkHUt9q0Y4pbfZlzTk9fACWL2m6CFZUaqSFqXRlNpo9bcyPRKNctYMr3QrzbhOb+3FRq86XsmNIxu5e7lO7ti1xCqbTKq9gTJhWi1JbMYXlOgU7tLhrGbSJBU3RyM+52IgfXr7KDHo2vQaXGOFBjACptgIAKQpK3bCrc9KA9DApmoqBUUS9USOLatxAlJW1t9THCZvo/EEBFWGktp8qyqKHqiym4tb7JBqdqahwn15UxAQVOBlGD4uwpUJaWgHqnFpppa1XComNBhLU8srY1iipblVPp44TgdZVNWkCipE6EDqMlQLEzuLOOEIKXdEKKqdLHX7/AOy5F0+FyNgsYuo7igby2LU2t2Im8tA5qtdB5GV3KUgmYE9+qsu7baVBrE7ph2SlMdKZLkE2mmunkAqUnoePZp6dMBnsstf3PnK0lWRSn0WPumkuKzYlbbZozNJJEy6VUWr1tKF7EK90YqCrArQ2N10KzVnV83b7/dNA+IKhmhyOGdzp4qJHc2ewpxaXq7UaG8SsMZyg+LOaQmYV6+qqagLTBUdyu1exS0OGVXtVjKSjUCSjiJqQqHleuch6lcDkp0jkrJPdC8FMuS51057oAxPPX7ptSfAR66KqFBltTDB6r2rWQf8AEKZyEVsLIF+VTWPVWL1wV9Etk7Jm5G/H2mEDbV9hRJG8yEjQ/wAEjUlVOqIplCENWZC4DRF1RUXVvIwp7lNdYUK9hC8RtSiSVyrZ1DakFeV4uVWTFeptyl4C5cmj0URe0I+0HmC5ckkFdmkuv+17LLPGVy5Z8fyWz/BB6rcuXLQjKeW/zJvGAuXJZhPaXKb2/C5cvM8jsKFerNSkcrlyfF/IvyHDhU1l4uRCA3XCR8l854/VcuVY9FY9DWyaI4V69XJQSIgIhvC5cnj2B9HjhlRcFy5OIV1Uz0pcuRkGPYVUGUHeLlym+xmBRlXlcuTCo5cuXLh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6357982" cy="1214446"/>
          </a:xfrm>
        </p:spPr>
        <p:txBody>
          <a:bodyPr>
            <a:normAutofit/>
          </a:bodyPr>
          <a:lstStyle/>
          <a:p>
            <a:r>
              <a:rPr lang="fr-FR" dirty="0" smtClean="0"/>
              <a:t>Carte d’identité de l’espèce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1500174"/>
            <a:ext cx="8286808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 La notonecte : </a:t>
            </a:r>
          </a:p>
          <a:p>
            <a:pPr>
              <a:buNone/>
            </a:pPr>
            <a:r>
              <a:rPr lang="fr-FR" dirty="0" smtClean="0"/>
              <a:t>  TAILLE: 15mm de long </a:t>
            </a:r>
          </a:p>
          <a:p>
            <a:pPr>
              <a:buNone/>
            </a:pPr>
            <a:r>
              <a:rPr lang="fr-FR" dirty="0" smtClean="0"/>
              <a:t>   LIEU DE VIE : eau calme </a:t>
            </a:r>
          </a:p>
          <a:p>
            <a:pPr>
              <a:buNone/>
            </a:pPr>
            <a:r>
              <a:rPr lang="fr-FR" dirty="0" smtClean="0"/>
              <a:t>   ALIMENTATION : punaise , larves</a:t>
            </a:r>
          </a:p>
          <a:p>
            <a:pPr>
              <a:buNone/>
            </a:pPr>
            <a:r>
              <a:rPr lang="fr-FR" dirty="0" smtClean="0"/>
              <a:t>   FAMILLE: insecte aquatique  </a:t>
            </a:r>
          </a:p>
          <a:p>
            <a:pPr>
              <a:buNone/>
            </a:pPr>
            <a:r>
              <a:rPr lang="fr-FR" dirty="0" smtClean="0"/>
              <a:t>                    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œuf de la notonecte </a:t>
            </a:r>
          </a:p>
        </p:txBody>
      </p:sp>
      <p:pic>
        <p:nvPicPr>
          <p:cNvPr id="1028" name="Picture 4" descr="data:image/jpeg;base64,/9j/4AAQSkZJRgABAQAAAQABAAD/2wCEAAkGBhQSDxQUEBQVFBQUFBQVFBQUFBUUFRQUFBQVFBQUFBQXHCYeFxwjGRQUHy8gJCcpLCwsFR4xNTAqNSYrLCkBCQoKDgwOGA8PFywcHBwpKiwpLSkpKSwpKSksLCksKSkpKSkpKSkpLCkpKSkpKSkpLCwsLCkpKSkpKSkpKSwsLP/AABEIAMwA9wMBIgACEQEDEQH/xAAcAAACAwEBAQEAAAAAAAAAAAAAAQIDBgUEBwj/xAA8EAACAQIEAwYDCAADCQAAAAAAAQIDEQQFEiEGMUETIlFhcYEHMpEUI0JScqGxwRVjgiQzQ1Nig5LR4f/EABkBAQEBAQEBAAAAAAAAAAAAAAABAgQDBf/EACURAQADAAICAQMFAQAAAAAAAAABAhEDEiExQQQiYUJRcYHBMv/aAAwDAQACEQMRAD8A1orErAfTfGwrEJIsZFgZPNe7nGCf56eJhy8I6l6c/wCTWRRluKFpxuXT8MRKD/7lO3L2e/Q1UWZj3LdvUfx/qQIVwjI0wkJichOQXDkZbjeSj9jn+TG0PpLUnut0ai5lviHtgte/3dahPZL8NRLr6/wZt6bp/wBQ1MSRCUhRrJ3s07bO3R+D8DTOLCOoorY6EHFTkoupJQhd/NN3aivPZkqkuvh/AMWsTZ4MtzeGIoxq0m3CV7XVn3W4tNdHdFP+NxWLjh2nqnSlVUttNoyUXFrn53Jq9Z1yviK2suqSXOEqU1bppqw3NbSr3in4pP67ma44p6svxK/ym7WvvFqXL2OhldVSw1GSd70qbv43gncny3+n+3Z7QFUMxkOdTrVMVCaS7Cu6cbdYWvFvfd8/Aq4mzudB4aUJWUsTSp1E7d6E9Sau07eN9uQ3xqdZ3GslVsKVU51TFGd4LzGcsNNVJOUo160byeqSSldJy6/MXUiuxrYfaEcXimpqweIS60avn+CTW3scDiDFSjj8A03Z1KsGt7Nygl/Z3cZSc6c1+aElzs94tc+nqT3rWZko8LY3VgMM779hTXJL5Ypcl6HqWbQ7bsdX3ujtNNnfRq06r2tz9zi8Ad7LaF+kZL/xqTX9EcTaGdUHdLXhasfC+mern1ET4hqa/dLu5lj40KM607uNOLk1HdtLokerD1VOEZx5SjGSv4SSa/lHI4qcZYHEq6/3NTrblFvn7HryTN4Ry2lCF1OVCir8moqCvfw8PcTKRXw8mVZ529TEx027Cu6S3vqSSep+bdwM/wAP1LY3HLxqU5Le/ODvuIRPgtXz4b+MyFWsopuTSSV227JJbttvkjJ47HuOb4az7tShWi14uN5rf2PXxNX7TA4hK+9KqvC9ot9eg1np6/LQqXVO6fIooZjTnUnTjJOdPT2kd7x1puF/VK+xyeG8w1YLDv8AyaXPygl/RzctraM2xSuvvKFCdt7vTeF/Pnz80N9HT3+FvHslGGGm/wDh43Dy8dryuamU7GP4/q3wM5L8EqU9nblUj4mh+1XV/H+9xHuVmPtgsnzxYmNVxi49lWqUXezbcLd7ble5TmGeulisLS0prESqRct+7ohqjZLxdufRHF4Qraa2PgumKc7frje9vB2X0I8WTarYGa/Di4Rdn+dNcuvJk3xrXSO2NbjK7VOTi+8oycfVJ2/c5nDWbSxOBo1Zta5w79rW1Jyi9ly3V7F8rtWfXY4XA9NxwNODTThKrB3Vt1Vn09y/KRH2vbSzScc2dFzbpvCKaj+FTjV0uS9UQ4+WrLsQvCCkv9M4yv8AsUYyk1meHkm+9RrR5Jqyalz5rd+d/Y9ueYSVTC1YfmpzS7t/wvp1J8S1nmJdLB4xSpQl+aEHzvzinz6+pnuG8XpxuYQ3f31Gasvzwt9Fb2se/h+LeDoX3+6pq/pFL+jyZdgnHMcVLTtUp0JJ3unpTi/e/TyH7JEe4U8b4iyw09vu8ZQlv4Xae63XQ0c8Qcfi3KpVcK1CLlNTpyioq+8Zr+t/Y7Twl+g+ZJjxDJ8GzmsHKEXvTr14b77Kd2vH8V/EWNpShmeCklzhiIN9F3dVvLdnZ4fyV0XiE7WniKlRd5Oymo7Pw5HpxuRqdahU605ycbJu+uOl7pbbXJ8Y1+qZU51Fzw1aNr6qVRW6O8Ha55uGKjeCw+/KjBPryVrfsaOWWak01dNWez67M8uTZA6WHhDRKOlNKLeq3eb+Z2vzL8pnjGWyaHZ5ni4f82FOurctu47ro7t+pLjyD+x3V+5VpT5X2U99utk7+xrI5A1iXU7J3dLRrc42tq1adPPzuenFZJKcHHTTerZqbk4v1SW/oT4xrJ2JclxuZ/hPDOE8ZFq1sXOS/TNJrbpyN9SybZX07Lonb2uFDh+EZTkuc2m+6lyVvfmxqRWcYPium1PBzX4cXTXjtJNPY0fP/wCHfeTQdrp7NNb23XoXrAx8Bq9Zx894Jy+rTwfZ1ISi41aqSldXjrbTSfQ9OLyOUsfh6t0lCnWi1eN25JW2e/jujdUsDCKtGKXoiaoLwRPw11ndZDM8plUo1YxelzpThdXfzRa6Jvr0LstyZxoU4tXcacE3pa3jFLk0rcvA1XZD7MqdWQwnDWnE1aul3qRpq+1u4mtlf+uoGw0ANXo+ZZ5gZfbcFNcozqxfpOCtz9GdjFYXVSnF76oSX1i1/ZpKmSp27zVnfZR3+qZKeVRa3u//AGndfuVjrLEcJYdrA0E001C3XmpMcsol/iCqpOzw7py22uqilHf3f0+mwpZVTpqyT95Sk/q2WRwNNtS0rUk0nbez5q4XrPlk89yZ18LVp8tcbXduaaabvy5HQweBtTgttoRTs9tkls+ppY4SPgvoWxoJdENOrD5fkyhisTNO/aOlJxSezUHHdvx8LnrxuSKtDTOnOSjKM0kucovZK0l+7Nj2Y9BNXq4Sy2T30v02RXg8hcb2io3k3ZO/Pm+XM0SgPQF6Q4E8h1TjJqPdvZu999trHq/wdW3t9PbqdbQPSTV6w5dDJ4xikuSVlsl+yLI5XG99/rt9DoqIaRp1h4Xl0Hs1deD3J/Y4roj16QUSauPMsLH8q+iLFSLtIaQuKlANBdpHpAp0D0FukNIFWgegs0hpAr0BpLNIWAr0hpLLCAhpE0TCwELATsA0R0EXAu0hpLo8VakeadopttJLdt7Jer6HTcT578WMsnWhQgnJUtU3O3yylZaFK3VWm9/Hy2xfk6Vm37NUr2nG0wuIjJXjKMl4xakvqtj1xR8EwfDlbDy7TDVJU5rk4Nxv5O20l5M3nCHxK11I4fHpQqNqMKy7sJvkozXKEn4rZ+XXm4/q6ck56l7X4JrGx5fQUgJWEzrc5DSIaySkWRJEkhDRAKI7DSAgWkdhpDsBECQWKFYLDGQRsFiQrAKwErCsArCGBQmgsNiAixEhNECAAKLLBYkBBCxXWoKStJJrwf7F4rBXgxuWQnCyhC/pa/uuR8+4q4KU4O8GpeKTb/b5j6hYVjl5PpqX8+pe1OaauDwYq6wFFYq/axTi3L5pRjJqnKXW7jp579ep2JItZFo6YjIx5T5nXkkhKRfUgfK+JuOsVTx1WnScacKU9CWiMnLTzlJyV97ppLpb1M8nJHHGy3Sk2nIfUqdQvifOcm+JDaSxEFf80LpPbwd9/dGxyniSjXsoTSl0jK0W/wBPj7Gac1L+Iktx2r7dcaQkSR7PMwACIAACgAAIAAAAIjuJgFwEFygAVwuACZIiAtO4AxkxdXACAIQDuIKAAChWFYYwK2jNcU8EUsZ379nWSsqiSd0uSqR/EvPZr02NOxNGZrFoyWqzMeYfF8w4Qr4aMnWXdir9pFOVOS/UlePpJL3ObKlKNpWlDZNNppNc+vPofebFNTBwl80U/qv4OO/0cTO1nHRH1E/Ma5PBWYVa2DjKvfUm4qT5yiku87dbtrffb3O+iunTUUlFJJcktkWI66xMRETOuaZ2TAANsgAAABgBArgAgBiATKE2RchSkUTqmsHouFzzwrFyZJE0NsiMgbAEwAuABEUAAAAABQAAEERDYgACLYrhExleoakVU0yRAAiYER2ALgILkDYgEUBCTJNkGWBVUkeGrU3PZWRzapdWEcTj40oSqVJKMIJylJ8klzZxOFvifhsbiewpxqQm9Tg5qKVRRV3azel2Tdn4exiPizxLe2Fpy2VpVbdXzjH+/oZbgLMoYXMKNas7Qjr1OzdlKEo3st/xHLbmy2fDprxbXX6UTJHjy7MadamqlGcakJcpQd07c/R+R60z3c8wkAgKi8BAQMAAoAACAEMQCYmNiaKK5SKZVCdRnlmwuLo1S6MrnIzDMOxp63Zpc7u23jfyMDgvjF/t+icf9nk1BOPzRbdu0s+a8ttt/I8bc1Yt1eleO0xsPrKZJEESPZ5JDIjuRAILgUILDEBBkWWNEQKZnPxMPDn09TpSR561MktQ/MObVnUr1JN3vOW/juzyxX7m34v+HU8J2lZTi6OrurfX3ntF9Nr8/IyGHjd+SPmTsTj6dZiY2H134IU5LDYi/wAnaw0/qUO/b27P6H0wz/AuSfZcBRg1aco9pU/XPvNP0WmP+k0B9DjjKxD5/JO2mTTAQG3m9ACuFwGMQrlEhXFcdwALBcLkCbEwYAUzR5pRPY0cbiupWhgq08MtVWMG4q127c7Lq0ru3Wxm85Ey3WNnHzP4kcVurJ4altGLtO3WX5fb+Tj8B8FTxONhqX3VJxqVpeG94Uv1S0+yuyHA/DlXGVZS0Odn3pzuoRbvdzl1f/T16n3LJclp4WiqVFbc5SdtU5PnKXnsvZJHDw8drW7WdnLeKV61e9EhIZ9FwgYgCGAgIAAAqBkWMTCoNEZRJiYGX+IGTTxGXVoUlea0ziustEk3FebVzB8BfD+dZxliqM6dOnJSlrTi6trtU4p76btNy6qNlz2+xgeM8UTbs9q8s1riKRIAPZ4gAAC6wABAwsIYBcYCKGABcAsJjACIWGIBKIwAGgAAAGICAAAKAAAIGRaJCAiAAFRsAwIIgMQAAxAXDEAAADALhcVhgIaCwAMBDKEK5IRAgAYCuAxBAAMYUgAAAAAqAQxMgTENiCgQAUJiJCIAAsANWjEBQxiAgAAAAAsAAMQ7AABcAFYAHYIQAACGABSAYigAAIgEMCiLESZEigAABAMAEAAEWAFgKpjAAAEAwguIYkRRYAABWAEwaAEMQMIAAAAABgAgYAAABQAAABGxIAI2ENiIABtCKoAACP/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714356"/>
            <a:ext cx="2352675" cy="1943101"/>
          </a:xfrm>
          <a:prstGeom prst="rect">
            <a:avLst/>
          </a:prstGeom>
          <a:noFill/>
        </p:spPr>
      </p:pic>
      <p:pic>
        <p:nvPicPr>
          <p:cNvPr id="14" name="Image 13" descr="inde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4214818"/>
            <a:ext cx="1820527" cy="185738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</p:spPr>
        <p:txBody>
          <a:bodyPr>
            <a:normAutofit/>
          </a:bodyPr>
          <a:lstStyle/>
          <a:p>
            <a:r>
              <a:rPr lang="fr-FR" dirty="0" smtClean="0"/>
              <a:t>Cycle de vie de la notonecte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age 7" descr="index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0892" y="3071810"/>
            <a:ext cx="1143008" cy="928694"/>
          </a:xfrm>
          <a:prstGeom prst="rect">
            <a:avLst/>
          </a:prstGeom>
        </p:spPr>
      </p:pic>
      <p:pic>
        <p:nvPicPr>
          <p:cNvPr id="9" name="Image 8" descr="index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00628" y="1428736"/>
            <a:ext cx="1428760" cy="857257"/>
          </a:xfrm>
          <a:prstGeom prst="rect">
            <a:avLst/>
          </a:prstGeom>
        </p:spPr>
      </p:pic>
      <p:pic>
        <p:nvPicPr>
          <p:cNvPr id="10" name="Image 9" descr="index.jpe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3071810"/>
            <a:ext cx="1285852" cy="1066800"/>
          </a:xfrm>
          <a:prstGeom prst="rect">
            <a:avLst/>
          </a:prstGeom>
        </p:spPr>
      </p:pic>
      <p:pic>
        <p:nvPicPr>
          <p:cNvPr id="11" name="Image 10" descr="index.jpe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5286388"/>
            <a:ext cx="1785918" cy="107157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Que mange la notonecte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  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  </a:t>
            </a:r>
            <a:r>
              <a:rPr lang="fr-FR" dirty="0" smtClean="0"/>
              <a:t>                                                                                 </a:t>
            </a:r>
            <a:endParaRPr lang="fr-FR" dirty="0"/>
          </a:p>
        </p:txBody>
      </p:sp>
      <p:sp>
        <p:nvSpPr>
          <p:cNvPr id="2050" name="AutoShape 2" descr="data:image/jpeg;base64,/9j/4AAQSkZJRgABAQAAAQABAAD/2wCEAAkGBhQSERQUExQVFBQVFBgVGBgYFBcXFRcVFxQVFBcVFBQXHSYeFx0jGhQUHy8gJCcpLCwsFR4xNTAqNSYrLCkBCQoKDgwOGg8PGikkHCQsKSkpLCwsLCwpLCksKSwsLCksKSwsLCwsLCksLCwpLCksKSwpLCwsLCwsKSkpLCkpKf/AABEIAMIBBAMBIgACEQEDEQH/xAAbAAACAwEBAQAAAAAAAAAAAAAEBQIDBgABB//EADoQAAEDAwMCBAQEBAUFAQAAAAEAAhEDBCEFEjFBUQYiYYETMnGRQqGx8BRiwdEjUoLh8RYzcpLSFf/EABkBAAMBAQEAAAAAAAAAAAAAAAECAwQABf/EACYRAAICAgIBBQEAAwEAAAAAAAABAhEDIRIxBBMiQVFhMqGx4UL/2gAMAwEAAhEDEQA/ANA6mSVNlJEvaqnJrMLVM8aFF5UlCEoCJKgXL2oVAldQSW4rpXjFKFxxzXKqq7K51TsrG55Ro7osohdWKmCoVSguwMDeVWiariWgYwe2fuqAqHHhYvWsUwF4uofo8LV5KthVuYmSBZU4yohqtLVIiEx1lDaclNLZkBBUhlGB0BJI4Mp1SuqXRHVCtqr19SVIdMLbqhHVXUvELh1SGs8hRbWCdDWbaz8Rg8o+o+lVbBgrB29VEMvSDymUq2FSvs0LfBNInc3H6JP4k0ioxsAEgdlptI1GG+ZMWXbKmMe6SU1OVyGcPo+Q2tIjlWPlfTNQ8PUn/hAPoszqPhJ7ct8wVFFPohKLRm2uMLkW61LTBBBXIUxBlVqgIf4gKX17uXQrWApVHRVqwuVKFQ2VVUuSEtA4hDwu+Eg6eoZymVuA/qi0DgUjCGuXmE1rUAAkGpX4HC6KsZKgZ9yWlXUdXEweQkNe7JMHj98LwAktIyQfutPpqthqzZULkHjIK6nWkws3Y13BxFMQZJc52Wt/8R1Of3lL9TrODnEvJj+eJnsAY5I/M9Flad6KLDq2bNwHB68KnYsZZa49uQ8kD8L5cDhxxPSIzI56p7Y+KGVBkbT6GW/3bwTlFOuwPDrQ1cMqLSrSOvdRa1Wi00RkqLGFdUC4KRSsUp2LwqZKiBlE4tpU4VrzhcwQp3FUEQlewoGLlzaiiFzmpGjrPLjKAcYTBz4S+ocooZ7LWVIVlqS5whL31pMJ1o9ptElLLSGih0bjaxUWuqkGUl1TUswF5YPJUeLSsoma4a+cJpaa812CsXWdAVbbshVj0I57N9UoUnndhcsZT1QxyuVucvs64/RiLi+Iefqm1hqfdV3uhzJ6pPUYWGFaPGSoK2bqjWaQhroArLUNUcEdR1biVJ42mEPdbdVE3pYqzqEhB3DyUVG+wMKr64SOUiubkkyp1aJVWxUjFR6AEG2a4COf3iDyVGrTdSbuxJwB2Oefpk+y6zaQfT95ReqQW/nEEzMDp9CMgjPRQyza0Xxx5bL/AA09mxzQZIz37Z5z+qV+J6B3E+gcDmY685B9+y8srv4TyWkQXZ/E09XNMTieonbPbhjqdJtZpLR6HABHTMjjPr/VUg48RpXZgq7yOeOp65yPvHsAjNPqwIcYPeeeR29pHQcKd/a7ZkcgduMCABMj1joeVVb4JHAaWxjIcd2ZmeonGR15Rmk4iptM1Wi+INvlqQBxzOeOOmenEfZaLfIkL5yDtM58sjkjHXAIM+WY6dYWh8L68Hk0XEbhlvQEdh7LNH2P8OyrkrXZow5XNcqixSplWezEewp0golW0koSVQqohTLlW9ckcergFW1pKKZQwi0BbArypAS9tQuwmF1RldQtw0JdJFFoHtdPzJTCtcw2AqnVVAvlJVh5oHNrJkphaABDhy9CMlaOc76DK7wUM5sIepcGQAmdK2nJQj7UBoCgrk6ZaiOF6u5oFABPRKdT0wOlOL2nCFFWUYNp2hU6MhUtiHQUXaWcppeafJlEWlqAtDy6KJ2UUrBXCyRm9d8RQeRisW1rBLjYkvIg4icYE4C0pbMDiTA+pMBZipeNZd1d9VpbTZBa1xc3JnjqRj3QWRjxTdjqlYtY3McZSbxJQ8odgQ3d80AMG4OdO0gGHAdOVonWb3MpuaPK7pMHtwUg166+E6m14O0gtcM8bhnHMc/uVOW5KymC7ZmrKsYB/wAzozPmyXYaB5j5Zj+SIyJvBc3aWO2EkjaHQHbd0lhPBiRtxkcDdgK2NMiG1BUqw4bAJcYMy5pEFscnB9CeLaYw8ABwc6JJPnlzoGcGZB6kA8zBHKVM1VYQbgVm5BkYdxmCWkFuCIODPB6hLS0NwRh7iY6EQ3bG31nBAAweitdWLA6oSYpkc/MGniTxx07blVfEVQHUyJbkfSc+gzn3WldUSYRUj5c9SDmMuIzJP4sSYkRmJVNOm5tUVGyCwznHBHmkn1GZJz2URUcRI+ZpIGZ6gGBzA/zR190ZQqbiYxx9OQW7pIBJDQBuxIb3U31QV3ZtdL1BtamHDHQjseo/fdExlZnQ3hlVpja2pTLZ5l/DSexG0tTp9yT6f37pMcq0Q8iFO/sOcFcwYQtlVLzB6Jl8HCryVGZIHIXhCJZSXjgG5K5SQ3Fg4xlV1bycBL9R1UTDV1qcSUWvkZKkHtK8c5Dmuue+EtCE3FVl6q3qyhTBOTA9FyVA7JBWNMrmsV1qySuZyQVa2Y5KPaFEYVjWqb2MX0zhcoNcvVOhhfcZBSWpVhyaVys9e1PNhXxqxEMxUkKoXEFB0axUqhlPKB3Qb/EBRFZLDVIXouFP0xhlcVgWwcj6x+iXWfhOhIJ+IWky8bsmT5tpAEYJXrXynmmiWwlceKsaLd0hX42u65Y2lZW5awkNFT4gJDR2pyIwO2Oiz1n8X4dI3rSGiuRudECjsa8kyXCAGPx6Bai/1F9J8tbunH6cKOvE3VA0yGMLWte2O7ZFQe7C/wBwFgeflkpLS+T08cGopypX1+mbuLcCuWsDtm9xaS0Aw7aW7wahBILnEEtBG7gggKmvaA5Ddp27mkgu7EOEzMboLSSBmOZD9ujOr0WVGu+JVMfyZaXNc5vkdtLA9h4ggPBEOKHq6KQ0tFNogGBEOALAC3aG7XCGtyR3BjC0wUpLZ0qRmxRnc0sGWFvDjGD5htAPcAx3n0spUGtMOgBjWEgCHEEbDUk4MPLG5xDhPGDbixADBGS1zB5RtHlLfK4nLZ4gnkGJ5DfcAOLzO3c5rwJksc0BxEAZDdpAjLmznCvEkwa5tAwu25BzGQCC4BxHcEEzPy7e3mXj2FskSAJnnEgSAYE4BHriVdXe4ODTAdLgYB+ZkBpAB8sy5wgS7OIyqrYtMTHyjb08u0xtB48r+Ok9OAz/AEQNtrslrmyeS4EkSC47t0AHAJA5+UlaiyYa1Nr25kCemfoVlGEhjnNbud5vKZyQTubmTJHpEhs8ytPoV2KRcHEBuHHMiHf5T1G6YU24pgywcoj7TLDbzyUVc1Q1p6nsvGVSRI8re/U/2S+81CMNEpHGeTUdIWMYY/62/r/oXZXYIgiJOOyz2vai7e5g6GEbpjnFxDhgpdrtmRVPWc/8pMPKOZ45u/ovmjB41OCoA0+2LnZT5tvAhAaa6E4DVvk7PNkwJ9uq3MR7mqio1FInYGBlG0RheUGAlEPYkYbKjyiKFEn5XbTzMT9x1CGcEy08YSNjR7DKXqjWsbCDDVY0JAlkfuVy4BchYRReugJIae4o29upwgwQFbHpCljaC4UwOVVUvQOELUrOdwq2BIOqMDhHSZ9+EONLJ4XWjT1Rz6haFK2uiioEFkWJhYVYkdxHul7tY6OCYade0yZJg9O3v++inncvSk62VwxXqK+ge6+f6Y9+pQtasQQexTKvakGSJaTIcM/dUVrAObIWbxXj9Linv5LeXz9Tk+vgE0vURReaLzIJ3skY2Pa5vbPJP1HotE7TwTGeSJAEEbenlEOy3tkD0WdbRNN9N5BfsMEcjY4+YEHscrY02TMEEFm4eUDALiJMncM5x+A9FXHJRlxZdP1IqSEmraYGsY7+aMYyHMcSOsED8x7YK7hry0nE4Ml0kgAiQ/bM7TkDg+gX2G5ttzGCIl7u/PmbgkZxHM8cBfNfEumkPmcPdidjskkCGwARLiJkYxAhaKskxHUpuLBzuZ5fUuY0Bp2zmacDHJpnkSgWPDXbc7TJxMjYKckN5Dh0gjJd1hGMbnaOXjy/IZcCdgHPMfDk9HmSTlLq7Dyz8Y8uOHRIx1OSZGYAkkkEGvsUb0q3BmSAAIMCPmEcQ08EflwnDL1vxGPJJaWEEkk+Zm0gEkkk7XMn1P2R2rC5pIBMEkZ+YHkD8R4kzyXOMiAjtMqCoRTdtlp3ZhrpjIa1rM4LZzxTnoSseRcWWW4m0065dXZjhnP04BV77AAwMqnwfVIrfDiW1W7HfqD7f1Wn11rKDvIPMRjs1GWd1xh2Z4Y09y0hC5gpZOXngdAl9WHZOSVdWJJk5Kp2psOHh7pf0yWfyHP2x/kHbagFHUmYVYCjUcVosgmScVW9qFq6gG8rxmpNKZ6BwYZQ5U3lB06mcIkmUthcXR7KZ6c3CVEJjY1I9EsjojIBWhirFRc6opjUXYXiFNRcu2ExmV48Eomo1XWlvOSFstIWwa3sSeUc21ARQpdl4QpcrYlg3w4KPoUgRlCOajrbhFvQBdf6MCJCz9xbvpnErcEoS804OEpFlrTHUmjM6f4ifTMcjt0T+3vqVYeU7HkcFIdQ0wNJS5oImOoj6ZnH2U8niY8vujpm7HnaVPaNXXY4Ay2cchSsNSd/D1G/ENN1AipO1ryaM5EOMHgtMmAHOOUg0nWK7agZIcCYh3/0jtF1ItuHCqHO2yC4gbTTJLXUy4YcQC13+krzZxy4tT3+mzCsbb46/DZafqAqU6bg0fOW4MN5AOeOsdcg54JXa1pwqNe0kZLus8wPPkgHHYmQJiQrLzUhScGtbhtRuY2iHPp7nTMmfNnrjPQGaldtY5/IIOCDIHJhwaQB5i6DJz2W7FlpfYk4HybUW7TE7XFxO3zNILjJDfwkYkHB45QlQioXEQQ4EluR53MIc0gGS0vzjoWyrPFZP8W0sLiDl23diQRtdBGT+fdKDb1WOJLwzO4AiY7SSYBgjvwM4WlyvSM9fZpdHqAEgP5lodLQHOaNph3ymDkxjyjrxUxppvJbMBuQQSCBwR3mHQRPXiJQVrXeTna7ytbA8rixuW0xOA2fryeejy/2kbstc1pO0BwDpaYaYEOiYEqGRPspD6NDS1z4QpmmMw10+vP1TPXvEbHtFQ/oe3PosTRZFOmWVMQW42kQHEj32kDnondS+cbdpwYwZA6FYMcMkW3AecsT1OybdZYROYPopDVWEcx+/wAyl9qA5pllM/6Y/QrqlkDw2P8AU79DMK8Xmatom4+MM26hTiS4AdMiT7Kk6qx2B+hJ9kr/APyam2Kdd9KeSxrQT0ySD+SFb4euADF1WM8kvz7EQR7JnHK9t0dBePHXZfeXwkxTefqw/oQlVxrDxnZ9yP0/4Xl1pFWc1ifUt3H3JdJS+t4ee4QawIJ4NP8AXzQnUZfN/wCSl4vj/aL/APqGpwGN/wDb9SP6L2n4lqdXAd9pkf7oP/pCASapMHMMaBJ7ZKstPDlIEbnPdxgwB+QCdY2/gRzgghmu16rg1hI9GyXmM/RbXS3VQ2akCfwjJA/md1P7yqtLs6TGf4TGs77QAjXOwnjjrsyZc16SGVte4V5qykDa20ou31EFNxIrYylcqmknIXLqCJWCXJrTowMJbYOlydJ8mtEpMoLVHarnBVvKmIUVBlGW4wgd2UwoDCL6GfRMFXNbIUGsVrVBgXYp1O2Cz1akAU/1ass9yfda8V0XRRVbBlMtAst9UTkCSQeoggj7IOs3oMu6D9PomlCaTQwGKj4Dz1a2c5HX0WDy/IivZHbZvwYZP3vSRbqpdGwneaeGPjPwo5Lged3wvr9wUfjHXyHkHMuJblm9xwC3DZAJGJccdAtFVrMMM8ztvBOSYkjPTqPcLL6dobqt+yHO+GC0zu+Zs7u+M4j0d0ys+Nyi6ka24zjyiN/B3hHYf4m5ptbVfLaTdzj8OmQZqOLgYe7PTAiOTGV8RUfh1CKcfMRI5iY8u0T2yDHoF9M1XXabXmmxw3NaJOOew7nnjiIg5Xy/xtqrXPa6m4y3G4jjbG07YgHPBcCIMhegppIzSiAU3kd45z5hn1Ixx6JzqVVzqQqCIa0BwgER0gtxMdvXosxpt6XjEgtAHzDOAJa0GT7R9SmupVyLcA9cgua0ZBwBvaSeDwzpyqtqUNkVaehnpVTdTIx8wcIEQfMHhwHBPlMY4K0Nnbn4e3oTP6f2WO8M3+yS4DI28kA7nANER39FurGo0t3Thwx6eqwrktITyO+RZbWrYgBTdZQrKMDj7q/crxbSpmRuwE0F5thHRKpq0k6kBme1KnlAOEJnqmEuFqXAuwAJ65xGAPcLXDoZAxyok5UnOAVHJVkhx5YXgbiUydVB4WetKeVfVui04UZRtivY0qFWUIS+1uS7lGUHZSNUd0aW0Z5QuXtpU8oXKFj0JtKpZlOJS21MJg0SmybkQkekKmorS1UVilEK2Nko9gQFtTkpg1q6QWWtXVnw1Sb6pfqFxIgYUNdsaEXJ6FFxWNRx5gH9hAX9wGCBgxzx+v8Aurfitl20nytJcZAaO25x4HCG0SxfXcXlgEd/MJ6GeD6AduehTN5FrjA9TD4/H3ZPgK0y32D4hH+IctB/CDw4jv2CvdTIdJJM/qef0TSpYbfU9Scme5VHwR1RwYElyfZHP5DyPiuizTLY7w6JjkHgjgtPoRhZvxNYPtH1KlLeGVKxLCAYYHwXNeRxmR6wO62Wl3QEtwD0SmvXc8VaTyPM7IcYbzgbjgTjnCllhKT18D+Ll4vi/k+aXmtO2AbzBmfrHOZH2Dh6JLXvQZJI6dTx7S4/QFoWg8TeGnUXH/CrNcegYdsej2ghw9ysbcWjwfMNo9T+yqQ3+FZpoY2ustpPJb8uMAbZI6+UzH1JXl74gNVw2tMAmGzPOSSgrKyc50NYX9MtO0cZ9V9FsPBYexnxDsHw+G48w43DrhNLJGOmzlCUujJ2d65jWufEzLGj7F7u8ZA6SV9F8LuJtaRP4m7vYkkfkQsFceHHuuhSyQYDnYhlNnlxGOOPU/VfSbFoADQIAAAHYAQAqRarRi8iX/lhDSQi6VRDKbGHoi1ZnCgVOJVDHd0XSZhIFbMprroKRvuU38TUTukJAWFejhriUUaOdUlc1yn/AA5hWUrUytFoIxshAlRqUtyJtqBgSr3NACjeyb7JWFDy/T0/cqx1NeWtQK8tSMVh1pdw2FyBauUuA3IILspnbVZCSG9CttrsymnG0dxY6JQtZTFaQqHuUUidBllTRm2MlU2mBKSa94gDfK0gfm4+wmPeFGctjwxubpBGpasBIBgDqstrOuQ35iB+Z+gmPc/ZJtT1iCXOcXEemB+cShNK019674j5FEHnMvzED09f2JOPPvo9XFjWFfoZo9o+6cH1jtt2mW02/K5wIO92fOccnr9M/UNHumEANAHosiAAAGiGjgdB04TPSK+1wWr0PZZjy5eb/DTXtPHCzl5WytU8bmeyyV+2HJMP0ZWDme59COQq9VirScKhJ8u3ENJB7nv/AGVhUCJGUckbGTro+Wa74VrWzi5m59I8PaDgdnjlpH29UhfUJ5JP1Mr7puQtTTKLjudSpknqWD80pZZfsW+HqbWWzcDcWzPXMn+qt0qrU3v+09ITXY0CA0fb8gvFgXie62zTLzvbUURZRA+vU9SrqToXBuFy2aWkec25O2FMfKtZWhL2PMq+m2U6YBnQhyGvHPYccL21dtVeo6iDhcuykGCX1Pe3KzdUbStjb2+5srL+IKIa5acMt0O9lLK7UfZlpWdPKfaUzErRNUB6GG5V1XYXjlXVKT4IPbBXVYMo63vwcFLqirCQotmhY8d1yRU6ro5XqY7ihkKIBwrw5DvaQV6akKjjZULbdFqvp3IKVVLif3/VCalqfwQB1I7gfZQyJQVnRhzdIc6jrUNIHAHJJA/pP5rBa34g5yB9P7QFbVZXuD5QWgn5nyB9c5KZaL4PY1+6ofiPHBIgD6Nn+6yLG5bNqccSpdiTQvDT7kipWBFIZDSQC76joPQZPotw+m0BrWNgNEfsDoMfZOHaaI8ogdkHUt9q0Y4pbfZlzTk9fACWL2m6CFZUaqSFqXRlNpo9bcyPRKNctYMr3QrzbhOb+3FRq86XsmNIxu5e7lO7ti1xCqbTKq9gTJhWi1JbMYXlOgU7tLhrGbSJBU3RyM+52IgfXr7KDHo2vQaXGOFBjACptgIAKQpK3bCrc9KA9DApmoqBUUS9USOLatxAlJW1t9THCZvo/EEBFWGktp8qyqKHqiym4tb7JBqdqahwn15UxAQVOBlGD4uwpUJaWgHqnFpppa1XComNBhLU8srY1iipblVPp44TgdZVNWkCipE6EDqMlQLEzuLOOEIKXdEKKqdLHX7/AOy5F0+FyNgsYuo7igby2LU2t2Im8tA5qtdB5GV3KUgmYE9+qsu7baVBrE7ph2SlMdKZLkE2mmunkAqUnoePZp6dMBnsstf3PnK0lWRSn0WPumkuKzYlbbZozNJJEy6VUWr1tKF7EK90YqCrArQ2N10KzVnV83b7/dNA+IKhmhyOGdzp4qJHc2ewpxaXq7UaG8SsMZyg+LOaQmYV6+qqagLTBUdyu1exS0OGVXtVjKSjUCSjiJqQqHleuch6lcDkp0jkrJPdC8FMuS51057oAxPPX7ptSfAR66KqFBltTDB6r2rWQf8AEKZyEVsLIF+VTWPVWL1wV9Etk7Jm5G/H2mEDbV9hRJG8yEjQ/wAEjUlVOqIplCENWZC4DRF1RUXVvIwp7lNdYUK9hC8RtSiSVyrZ1DakFeV4uVWTFeptyl4C5cmj0URe0I+0HmC5ckkFdmkuv+17LLPGVy5Z8fyWz/BB6rcuXLQjKeW/zJvGAuXJZhPaXKb2/C5cvM8jsKFerNSkcrlyfF/IvyHDhU1l4uRCA3XCR8l854/VcuVY9FY9DWyaI4V69XJQSIgIhvC5cnj2B9HjhlRcFy5OIV1Uz0pcuRkGPYVUGUHeLlym+xmBRlXlcuTCo5cuXLh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2" name="AutoShape 4" descr="data:image/jpeg;base64,/9j/4AAQSkZJRgABAQAAAQABAAD/2wCEAAkGBhQSERQUExQVFBQVFBgVGBgYFBcXFRcVFxQVFBcVFBQXHSYeFx0jGhQUHy8gJCcpLCwsFR4xNTAqNSYrLCkBCQoKDgwOGg8PGikkHCQsKSkpLCwsLCwpLCksKSwsLCksKSwsLCwsLCksLCwpLCksKSwpLCwsLCwsKSkpLCkpKf/AABEIAMIBBAMBIgACEQEDEQH/xAAbAAACAwEBAQAAAAAAAAAAAAAEBQIDBgABB//EADoQAAEDAwMCBAQEBAUFAQAAAAEAAhEDBCEFEjFBUQYiYYETMnGRQqGx8BRiwdEjUoLh8RYzcpLSFf/EABkBAAMBAQEAAAAAAAAAAAAAAAECAwQABf/EACYRAAICAgIBBQEAAwEAAAAAAAABAhEDIRIxBBMiQVFhMqGx4UL/2gAMAwEAAhEDEQA/ANA6mSVNlJEvaqnJrMLVM8aFF5UlCEoCJKgXL2oVAldQSW4rpXjFKFxxzXKqq7K51TsrG55Ro7osohdWKmCoVSguwMDeVWiariWgYwe2fuqAqHHhYvWsUwF4uofo8LV5KthVuYmSBZU4yohqtLVIiEx1lDaclNLZkBBUhlGB0BJI4Mp1SuqXRHVCtqr19SVIdMLbqhHVXUvELh1SGs8hRbWCdDWbaz8Rg8o+o+lVbBgrB29VEMvSDymUq2FSvs0LfBNInc3H6JP4k0ioxsAEgdlptI1GG+ZMWXbKmMe6SU1OVyGcPo+Q2tIjlWPlfTNQ8PUn/hAPoszqPhJ7ct8wVFFPohKLRm2uMLkW61LTBBBXIUxBlVqgIf4gKX17uXQrWApVHRVqwuVKFQ2VVUuSEtA4hDwu+Eg6eoZymVuA/qi0DgUjCGuXmE1rUAAkGpX4HC6KsZKgZ9yWlXUdXEweQkNe7JMHj98LwAktIyQfutPpqthqzZULkHjIK6nWkws3Y13BxFMQZJc52Wt/8R1Of3lL9TrODnEvJj+eJnsAY5I/M9Flad6KLDq2bNwHB68KnYsZZa49uQ8kD8L5cDhxxPSIzI56p7Y+KGVBkbT6GW/3bwTlFOuwPDrQ1cMqLSrSOvdRa1Wi00RkqLGFdUC4KRSsUp2LwqZKiBlE4tpU4VrzhcwQp3FUEQlewoGLlzaiiFzmpGjrPLjKAcYTBz4S+ocooZ7LWVIVlqS5whL31pMJ1o9ptElLLSGih0bjaxUWuqkGUl1TUswF5YPJUeLSsoma4a+cJpaa812CsXWdAVbbshVj0I57N9UoUnndhcsZT1QxyuVucvs64/RiLi+Iefqm1hqfdV3uhzJ6pPUYWGFaPGSoK2bqjWaQhroArLUNUcEdR1biVJ42mEPdbdVE3pYqzqEhB3DyUVG+wMKr64SOUiubkkyp1aJVWxUjFR6AEG2a4COf3iDyVGrTdSbuxJwB2Oefpk+y6zaQfT95ReqQW/nEEzMDp9CMgjPRQyza0Xxx5bL/AA09mxzQZIz37Z5z+qV+J6B3E+gcDmY685B9+y8srv4TyWkQXZ/E09XNMTieonbPbhjqdJtZpLR6HABHTMjjPr/VUg48RpXZgq7yOeOp65yPvHsAjNPqwIcYPeeeR29pHQcKd/a7ZkcgduMCABMj1joeVVb4JHAaWxjIcd2ZmeonGR15Rmk4iptM1Wi+INvlqQBxzOeOOmenEfZaLfIkL5yDtM58sjkjHXAIM+WY6dYWh8L68Hk0XEbhlvQEdh7LNH2P8OyrkrXZow5XNcqixSplWezEewp0golW0koSVQqohTLlW9ckcergFW1pKKZQwi0BbArypAS9tQuwmF1RldQtw0JdJFFoHtdPzJTCtcw2AqnVVAvlJVh5oHNrJkphaABDhy9CMlaOc76DK7wUM5sIepcGQAmdK2nJQj7UBoCgrk6ZaiOF6u5oFABPRKdT0wOlOL2nCFFWUYNp2hU6MhUtiHQUXaWcppeafJlEWlqAtDy6KJ2UUrBXCyRm9d8RQeRisW1rBLjYkvIg4icYE4C0pbMDiTA+pMBZipeNZd1d9VpbTZBa1xc3JnjqRj3QWRjxTdjqlYtY3McZSbxJQ8odgQ3d80AMG4OdO0gGHAdOVonWb3MpuaPK7pMHtwUg166+E6m14O0gtcM8bhnHMc/uVOW5KymC7ZmrKsYB/wAzozPmyXYaB5j5Zj+SIyJvBc3aWO2EkjaHQHbd0lhPBiRtxkcDdgK2NMiG1BUqw4bAJcYMy5pEFscnB9CeLaYw8ABwc6JJPnlzoGcGZB6kA8zBHKVM1VYQbgVm5BkYdxmCWkFuCIODPB6hLS0NwRh7iY6EQ3bG31nBAAweitdWLA6oSYpkc/MGniTxx07blVfEVQHUyJbkfSc+gzn3WldUSYRUj5c9SDmMuIzJP4sSYkRmJVNOm5tUVGyCwznHBHmkn1GZJz2URUcRI+ZpIGZ6gGBzA/zR190ZQqbiYxx9OQW7pIBJDQBuxIb3U31QV3ZtdL1BtamHDHQjseo/fdExlZnQ3hlVpja2pTLZ5l/DSexG0tTp9yT6f37pMcq0Q8iFO/sOcFcwYQtlVLzB6Jl8HCryVGZIHIXhCJZSXjgG5K5SQ3Fg4xlV1bycBL9R1UTDV1qcSUWvkZKkHtK8c5Dmuue+EtCE3FVl6q3qyhTBOTA9FyVA7JBWNMrmsV1qySuZyQVa2Y5KPaFEYVjWqb2MX0zhcoNcvVOhhfcZBSWpVhyaVys9e1PNhXxqxEMxUkKoXEFB0axUqhlPKB3Qb/EBRFZLDVIXouFP0xhlcVgWwcj6x+iXWfhOhIJ+IWky8bsmT5tpAEYJXrXynmmiWwlceKsaLd0hX42u65Y2lZW5awkNFT4gJDR2pyIwO2Oiz1n8X4dI3rSGiuRudECjsa8kyXCAGPx6Bai/1F9J8tbunH6cKOvE3VA0yGMLWte2O7ZFQe7C/wBwFgeflkpLS+T08cGopypX1+mbuLcCuWsDtm9xaS0Aw7aW7wahBILnEEtBG7gggKmvaA5Ddp27mkgu7EOEzMboLSSBmOZD9ujOr0WVGu+JVMfyZaXNc5vkdtLA9h4ggPBEOKHq6KQ0tFNogGBEOALAC3aG7XCGtyR3BjC0wUpLZ0qRmxRnc0sGWFvDjGD5htAPcAx3n0spUGtMOgBjWEgCHEEbDUk4MPLG5xDhPGDbixADBGS1zB5RtHlLfK4nLZ4gnkGJ5DfcAOLzO3c5rwJksc0BxEAZDdpAjLmznCvEkwa5tAwu25BzGQCC4BxHcEEzPy7e3mXj2FskSAJnnEgSAYE4BHriVdXe4ODTAdLgYB+ZkBpAB8sy5wgS7OIyqrYtMTHyjb08u0xtB48r+Ok9OAz/AEQNtrslrmyeS4EkSC47t0AHAJA5+UlaiyYa1Nr25kCemfoVlGEhjnNbud5vKZyQTubmTJHpEhs8ytPoV2KRcHEBuHHMiHf5T1G6YU24pgywcoj7TLDbzyUVc1Q1p6nsvGVSRI8re/U/2S+81CMNEpHGeTUdIWMYY/62/r/oXZXYIgiJOOyz2vai7e5g6GEbpjnFxDhgpdrtmRVPWc/8pMPKOZ45u/ovmjB41OCoA0+2LnZT5tvAhAaa6E4DVvk7PNkwJ9uq3MR7mqio1FInYGBlG0RheUGAlEPYkYbKjyiKFEn5XbTzMT9x1CGcEy08YSNjR7DKXqjWsbCDDVY0JAlkfuVy4BchYRReugJIae4o29upwgwQFbHpCljaC4UwOVVUvQOELUrOdwq2BIOqMDhHSZ9+EONLJ4XWjT1Rz6haFK2uiioEFkWJhYVYkdxHul7tY6OCYade0yZJg9O3v++inncvSk62VwxXqK+ge6+f6Y9+pQtasQQexTKvakGSJaTIcM/dUVrAObIWbxXj9Linv5LeXz9Tk+vgE0vURReaLzIJ3skY2Pa5vbPJP1HotE7TwTGeSJAEEbenlEOy3tkD0WdbRNN9N5BfsMEcjY4+YEHscrY02TMEEFm4eUDALiJMncM5x+A9FXHJRlxZdP1IqSEmraYGsY7+aMYyHMcSOsED8x7YK7hry0nE4Ml0kgAiQ/bM7TkDg+gX2G5ttzGCIl7u/PmbgkZxHM8cBfNfEumkPmcPdidjskkCGwARLiJkYxAhaKskxHUpuLBzuZ5fUuY0Bp2zmacDHJpnkSgWPDXbc7TJxMjYKckN5Dh0gjJd1hGMbnaOXjy/IZcCdgHPMfDk9HmSTlLq7Dyz8Y8uOHRIx1OSZGYAkkkEGvsUb0q3BmSAAIMCPmEcQ08EflwnDL1vxGPJJaWEEkk+Zm0gEkkk7XMn1P2R2rC5pIBMEkZ+YHkD8R4kzyXOMiAjtMqCoRTdtlp3ZhrpjIa1rM4LZzxTnoSseRcWWW4m0065dXZjhnP04BV77AAwMqnwfVIrfDiW1W7HfqD7f1Wn11rKDvIPMRjs1GWd1xh2Z4Y09y0hC5gpZOXngdAl9WHZOSVdWJJk5Kp2psOHh7pf0yWfyHP2x/kHbagFHUmYVYCjUcVosgmScVW9qFq6gG8rxmpNKZ6BwYZQ5U3lB06mcIkmUthcXR7KZ6c3CVEJjY1I9EsjojIBWhirFRc6opjUXYXiFNRcu2ExmV48Eomo1XWlvOSFstIWwa3sSeUc21ARQpdl4QpcrYlg3w4KPoUgRlCOajrbhFvQBdf6MCJCz9xbvpnErcEoS804OEpFlrTHUmjM6f4ifTMcjt0T+3vqVYeU7HkcFIdQ0wNJS5oImOoj6ZnH2U8niY8vujpm7HnaVPaNXXY4Ay2cchSsNSd/D1G/ENN1AipO1ryaM5EOMHgtMmAHOOUg0nWK7agZIcCYh3/0jtF1ItuHCqHO2yC4gbTTJLXUy4YcQC13+krzZxy4tT3+mzCsbb46/DZafqAqU6bg0fOW4MN5AOeOsdcg54JXa1pwqNe0kZLus8wPPkgHHYmQJiQrLzUhScGtbhtRuY2iHPp7nTMmfNnrjPQGaldtY5/IIOCDIHJhwaQB5i6DJz2W7FlpfYk4HybUW7TE7XFxO3zNILjJDfwkYkHB45QlQioXEQQ4EluR53MIc0gGS0vzjoWyrPFZP8W0sLiDl23diQRtdBGT+fdKDb1WOJLwzO4AiY7SSYBgjvwM4WlyvSM9fZpdHqAEgP5lodLQHOaNph3ymDkxjyjrxUxppvJbMBuQQSCBwR3mHQRPXiJQVrXeTna7ytbA8rixuW0xOA2fryeejy/2kbstc1pO0BwDpaYaYEOiYEqGRPspD6NDS1z4QpmmMw10+vP1TPXvEbHtFQ/oe3PosTRZFOmWVMQW42kQHEj32kDnondS+cbdpwYwZA6FYMcMkW3AecsT1OybdZYROYPopDVWEcx+/wAyl9qA5pllM/6Y/QrqlkDw2P8AU79DMK8Xmatom4+MM26hTiS4AdMiT7Kk6qx2B+hJ9kr/APyam2Kdd9KeSxrQT0ySD+SFb4euADF1WM8kvz7EQR7JnHK9t0dBePHXZfeXwkxTefqw/oQlVxrDxnZ9yP0/4Xl1pFWc1ifUt3H3JdJS+t4ee4QawIJ4NP8AXzQnUZfN/wCSl4vj/aL/APqGpwGN/wDb9SP6L2n4lqdXAd9pkf7oP/pCASapMHMMaBJ7ZKstPDlIEbnPdxgwB+QCdY2/gRzgghmu16rg1hI9GyXmM/RbXS3VQ2akCfwjJA/md1P7yqtLs6TGf4TGs77QAjXOwnjjrsyZc16SGVte4V5qykDa20ou31EFNxIrYylcqmknIXLqCJWCXJrTowMJbYOlydJ8mtEpMoLVHarnBVvKmIUVBlGW4wgd2UwoDCL6GfRMFXNbIUGsVrVBgXYp1O2Cz1akAU/1ass9yfda8V0XRRVbBlMtAst9UTkCSQeoggj7IOs3oMu6D9PomlCaTQwGKj4Dz1a2c5HX0WDy/IivZHbZvwYZP3vSRbqpdGwneaeGPjPwo5Lged3wvr9wUfjHXyHkHMuJblm9xwC3DZAJGJccdAtFVrMMM8ztvBOSYkjPTqPcLL6dobqt+yHO+GC0zu+Zs7u+M4j0d0ys+Nyi6ka24zjyiN/B3hHYf4m5ptbVfLaTdzj8OmQZqOLgYe7PTAiOTGV8RUfh1CKcfMRI5iY8u0T2yDHoF9M1XXabXmmxw3NaJOOew7nnjiIg5Xy/xtqrXPa6m4y3G4jjbG07YgHPBcCIMhegppIzSiAU3kd45z5hn1Ixx6JzqVVzqQqCIa0BwgER0gtxMdvXosxpt6XjEgtAHzDOAJa0GT7R9SmupVyLcA9cgua0ZBwBvaSeDwzpyqtqUNkVaehnpVTdTIx8wcIEQfMHhwHBPlMY4K0Nnbn4e3oTP6f2WO8M3+yS4DI28kA7nANER39FurGo0t3Thwx6eqwrktITyO+RZbWrYgBTdZQrKMDj7q/crxbSpmRuwE0F5thHRKpq0k6kBme1KnlAOEJnqmEuFqXAuwAJ65xGAPcLXDoZAxyok5UnOAVHJVkhx5YXgbiUydVB4WetKeVfVui04UZRtivY0qFWUIS+1uS7lGUHZSNUd0aW0Z5QuXtpU8oXKFj0JtKpZlOJS21MJg0SmybkQkekKmorS1UVilEK2Nko9gQFtTkpg1q6QWWtXVnw1Sb6pfqFxIgYUNdsaEXJ6FFxWNRx5gH9hAX9wGCBgxzx+v8Aurfitl20nytJcZAaO25x4HCG0SxfXcXlgEd/MJ6GeD6AduehTN5FrjA9TD4/H3ZPgK0y32D4hH+IctB/CDw4jv2CvdTIdJJM/qef0TSpYbfU9Scme5VHwR1RwYElyfZHP5DyPiuizTLY7w6JjkHgjgtPoRhZvxNYPtH1KlLeGVKxLCAYYHwXNeRxmR6wO62Wl3QEtwD0SmvXc8VaTyPM7IcYbzgbjgTjnCllhKT18D+Ll4vi/k+aXmtO2AbzBmfrHOZH2Dh6JLXvQZJI6dTx7S4/QFoWg8TeGnUXH/CrNcegYdsej2ghw9ysbcWjwfMNo9T+yqQ3+FZpoY2ustpPJb8uMAbZI6+UzH1JXl74gNVw2tMAmGzPOSSgrKyc50NYX9MtO0cZ9V9FsPBYexnxDsHw+G48w43DrhNLJGOmzlCUujJ2d65jWufEzLGj7F7u8ZA6SV9F8LuJtaRP4m7vYkkfkQsFceHHuuhSyQYDnYhlNnlxGOOPU/VfSbFoADQIAAAHYAQAqRarRi8iX/lhDSQi6VRDKbGHoi1ZnCgVOJVDHd0XSZhIFbMprroKRvuU38TUTukJAWFejhriUUaOdUlc1yn/AA5hWUrUytFoIxshAlRqUtyJtqBgSr3NACjeyb7JWFDy/T0/cqx1NeWtQK8tSMVh1pdw2FyBauUuA3IILspnbVZCSG9CttrsymnG0dxY6JQtZTFaQqHuUUidBllTRm2MlU2mBKSa94gDfK0gfm4+wmPeFGctjwxubpBGpasBIBgDqstrOuQ35iB+Z+gmPc/ZJtT1iCXOcXEemB+cShNK019674j5FEHnMvzED09f2JOPPvo9XFjWFfoZo9o+6cH1jtt2mW02/K5wIO92fOccnr9M/UNHumEANAHosiAAAGiGjgdB04TPSK+1wWr0PZZjy5eb/DTXtPHCzl5WytU8bmeyyV+2HJMP0ZWDme59COQq9VirScKhJ8u3ENJB7nv/AGVhUCJGUckbGTro+Wa74VrWzi5m59I8PaDgdnjlpH29UhfUJ5JP1Mr7puQtTTKLjudSpknqWD80pZZfsW+HqbWWzcDcWzPXMn+qt0qrU3v+09ITXY0CA0fb8gvFgXie62zTLzvbUURZRA+vU9SrqToXBuFy2aWkec25O2FMfKtZWhL2PMq+m2U6YBnQhyGvHPYccL21dtVeo6iDhcuykGCX1Pe3KzdUbStjb2+5srL+IKIa5acMt0O9lLK7UfZlpWdPKfaUzErRNUB6GG5V1XYXjlXVKT4IPbBXVYMo63vwcFLqirCQotmhY8d1yRU6ro5XqY7ihkKIBwrw5DvaQV6akKjjZULbdFqvp3IKVVLif3/VCalqfwQB1I7gfZQyJQVnRhzdIc6jrUNIHAHJJA/pP5rBa34g5yB9P7QFbVZXuD5QWgn5nyB9c5KZaL4PY1+6ofiPHBIgD6Nn+6yLG5bNqccSpdiTQvDT7kipWBFIZDSQC76joPQZPotw+m0BrWNgNEfsDoMfZOHaaI8ogdkHUt9q0Y4pbfZlzTk9fACWL2m6CFZUaqSFqXRlNpo9bcyPRKNctYMr3QrzbhOb+3FRq86XsmNIxu5e7lO7ti1xCqbTKq9gTJhWi1JbMYXlOgU7tLhrGbSJBU3RyM+52IgfXr7KDHo2vQaXGOFBjACptgIAKQpK3bCrc9KA9DApmoqBUUS9USOLatxAlJW1t9THCZvo/EEBFWGktp8qyqKHqiym4tb7JBqdqahwn15UxAQVOBlGD4uwpUJaWgHqnFpppa1XComNBhLU8srY1iipblVPp44TgdZVNWkCipE6EDqMlQLEzuLOOEIKXdEKKqdLHX7/AOy5F0+FyNgsYuo7igby2LU2t2Im8tA5qtdB5GV3KUgmYE9+qsu7baVBrE7ph2SlMdKZLkE2mmunkAqUnoePZp6dMBnsstf3PnK0lWRSn0WPumkuKzYlbbZozNJJEy6VUWr1tKF7EK90YqCrArQ2N10KzVnV83b7/dNA+IKhmhyOGdzp4qJHc2ewpxaXq7UaG8SsMZyg+LOaQmYV6+qqagLTBUdyu1exS0OGVXtVjKSjUCSjiJqQqHleuch6lcDkp0jkrJPdC8FMuS51057oAxPPX7ptSfAR66KqFBltTDB6r2rWQf8AEKZyEVsLIF+VTWPVWL1wV9Etk7Jm5G/H2mEDbV9hRJG8yEjQ/wAEjUlVOqIplCENWZC4DRF1RUXVvIwp7lNdYUK9hC8RtSiSVyrZ1DakFeV4uVWTFeptyl4C5cmj0URe0I+0HmC5ckkFdmkuv+17LLPGVy5Z8fyWz/BB6rcuXLQjKeW/zJvGAuXJZhPaXKb2/C5cvM8jsKFerNSkcrlyfF/IvyHDhU1l4uRCA3XCR8l854/VcuVY9FY9DWyaI4V69XJQSIgIhvC5cnj2B9HjhlRcFy5OIV1Uz0pcuRkGPYVUGUHeLlym+xmBRlXlcuTCo5cuXLh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4" name="AutoShape 6" descr="data:image/jpeg;base64,/9j/4AAQSkZJRgABAQAAAQABAAD/2wCEAAkGBhQSERQUExQVFBQVFBgVGBgYFBcXFRcVFxQVFBcVFBQXHSYeFx0jGhQUHy8gJCcpLCwsFR4xNTAqNSYrLCkBCQoKDgwOGg8PGikkHCQsKSkpLCwsLCwpLCksKSwsLCksKSwsLCwsLCksLCwpLCksKSwpLCwsLCwsKSkpLCkpKf/AABEIAMIBBAMBIgACEQEDEQH/xAAbAAACAwEBAQAAAAAAAAAAAAAEBQIDBgABB//EADoQAAEDAwMCBAQEBAUFAQAAAAEAAhEDBCEFEjFBUQYiYYETMnGRQqGx8BRiwdEjUoLh8RYzcpLSFf/EABkBAAMBAQEAAAAAAAAAAAAAAAECAwQABf/EACYRAAICAgIBBQEAAwEAAAAAAAABAhEDIRIxBBMiQVFhMqGx4UL/2gAMAwEAAhEDEQA/ANA6mSVNlJEvaqnJrMLVM8aFF5UlCEoCJKgXL2oVAldQSW4rpXjFKFxxzXKqq7K51TsrG55Ro7osohdWKmCoVSguwMDeVWiariWgYwe2fuqAqHHhYvWsUwF4uofo8LV5KthVuYmSBZU4yohqtLVIiEx1lDaclNLZkBBUhlGB0BJI4Mp1SuqXRHVCtqr19SVIdMLbqhHVXUvELh1SGs8hRbWCdDWbaz8Rg8o+o+lVbBgrB29VEMvSDymUq2FSvs0LfBNInc3H6JP4k0ioxsAEgdlptI1GG+ZMWXbKmMe6SU1OVyGcPo+Q2tIjlWPlfTNQ8PUn/hAPoszqPhJ7ct8wVFFPohKLRm2uMLkW61LTBBBXIUxBlVqgIf4gKX17uXQrWApVHRVqwuVKFQ2VVUuSEtA4hDwu+Eg6eoZymVuA/qi0DgUjCGuXmE1rUAAkGpX4HC6KsZKgZ9yWlXUdXEweQkNe7JMHj98LwAktIyQfutPpqthqzZULkHjIK6nWkws3Y13BxFMQZJc52Wt/8R1Of3lL9TrODnEvJj+eJnsAY5I/M9Flad6KLDq2bNwHB68KnYsZZa49uQ8kD8L5cDhxxPSIzI56p7Y+KGVBkbT6GW/3bwTlFOuwPDrQ1cMqLSrSOvdRa1Wi00RkqLGFdUC4KRSsUp2LwqZKiBlE4tpU4VrzhcwQp3FUEQlewoGLlzaiiFzmpGjrPLjKAcYTBz4S+ocooZ7LWVIVlqS5whL31pMJ1o9ptElLLSGih0bjaxUWuqkGUl1TUswF5YPJUeLSsoma4a+cJpaa812CsXWdAVbbshVj0I57N9UoUnndhcsZT1QxyuVucvs64/RiLi+Iefqm1hqfdV3uhzJ6pPUYWGFaPGSoK2bqjWaQhroArLUNUcEdR1biVJ42mEPdbdVE3pYqzqEhB3DyUVG+wMKr64SOUiubkkyp1aJVWxUjFR6AEG2a4COf3iDyVGrTdSbuxJwB2Oefpk+y6zaQfT95ReqQW/nEEzMDp9CMgjPRQyza0Xxx5bL/AA09mxzQZIz37Z5z+qV+J6B3E+gcDmY685B9+y8srv4TyWkQXZ/E09XNMTieonbPbhjqdJtZpLR6HABHTMjjPr/VUg48RpXZgq7yOeOp65yPvHsAjNPqwIcYPeeeR29pHQcKd/a7ZkcgduMCABMj1joeVVb4JHAaWxjIcd2ZmeonGR15Rmk4iptM1Wi+INvlqQBxzOeOOmenEfZaLfIkL5yDtM58sjkjHXAIM+WY6dYWh8L68Hk0XEbhlvQEdh7LNH2P8OyrkrXZow5XNcqixSplWezEewp0golW0koSVQqohTLlW9ckcergFW1pKKZQwi0BbArypAS9tQuwmF1RldQtw0JdJFFoHtdPzJTCtcw2AqnVVAvlJVh5oHNrJkphaABDhy9CMlaOc76DK7wUM5sIepcGQAmdK2nJQj7UBoCgrk6ZaiOF6u5oFABPRKdT0wOlOL2nCFFWUYNp2hU6MhUtiHQUXaWcppeafJlEWlqAtDy6KJ2UUrBXCyRm9d8RQeRisW1rBLjYkvIg4icYE4C0pbMDiTA+pMBZipeNZd1d9VpbTZBa1xc3JnjqRj3QWRjxTdjqlYtY3McZSbxJQ8odgQ3d80AMG4OdO0gGHAdOVonWb3MpuaPK7pMHtwUg166+E6m14O0gtcM8bhnHMc/uVOW5KymC7ZmrKsYB/wAzozPmyXYaB5j5Zj+SIyJvBc3aWO2EkjaHQHbd0lhPBiRtxkcDdgK2NMiG1BUqw4bAJcYMy5pEFscnB9CeLaYw8ABwc6JJPnlzoGcGZB6kA8zBHKVM1VYQbgVm5BkYdxmCWkFuCIODPB6hLS0NwRh7iY6EQ3bG31nBAAweitdWLA6oSYpkc/MGniTxx07blVfEVQHUyJbkfSc+gzn3WldUSYRUj5c9SDmMuIzJP4sSYkRmJVNOm5tUVGyCwznHBHmkn1GZJz2URUcRI+ZpIGZ6gGBzA/zR190ZQqbiYxx9OQW7pIBJDQBuxIb3U31QV3ZtdL1BtamHDHQjseo/fdExlZnQ3hlVpja2pTLZ5l/DSexG0tTp9yT6f37pMcq0Q8iFO/sOcFcwYQtlVLzB6Jl8HCryVGZIHIXhCJZSXjgG5K5SQ3Fg4xlV1bycBL9R1UTDV1qcSUWvkZKkHtK8c5Dmuue+EtCE3FVl6q3qyhTBOTA9FyVA7JBWNMrmsV1qySuZyQVa2Y5KPaFEYVjWqb2MX0zhcoNcvVOhhfcZBSWpVhyaVys9e1PNhXxqxEMxUkKoXEFB0axUqhlPKB3Qb/EBRFZLDVIXouFP0xhlcVgWwcj6x+iXWfhOhIJ+IWky8bsmT5tpAEYJXrXynmmiWwlceKsaLd0hX42u65Y2lZW5awkNFT4gJDR2pyIwO2Oiz1n8X4dI3rSGiuRudECjsa8kyXCAGPx6Bai/1F9J8tbunH6cKOvE3VA0yGMLWte2O7ZFQe7C/wBwFgeflkpLS+T08cGopypX1+mbuLcCuWsDtm9xaS0Aw7aW7wahBILnEEtBG7gggKmvaA5Ddp27mkgu7EOEzMboLSSBmOZD9ujOr0WVGu+JVMfyZaXNc5vkdtLA9h4ggPBEOKHq6KQ0tFNogGBEOALAC3aG7XCGtyR3BjC0wUpLZ0qRmxRnc0sGWFvDjGD5htAPcAx3n0spUGtMOgBjWEgCHEEbDUk4MPLG5xDhPGDbixADBGS1zB5RtHlLfK4nLZ4gnkGJ5DfcAOLzO3c5rwJksc0BxEAZDdpAjLmznCvEkwa5tAwu25BzGQCC4BxHcEEzPy7e3mXj2FskSAJnnEgSAYE4BHriVdXe4ODTAdLgYB+ZkBpAB8sy5wgS7OIyqrYtMTHyjb08u0xtB48r+Ok9OAz/AEQNtrslrmyeS4EkSC47t0AHAJA5+UlaiyYa1Nr25kCemfoVlGEhjnNbud5vKZyQTubmTJHpEhs8ytPoV2KRcHEBuHHMiHf5T1G6YU24pgywcoj7TLDbzyUVc1Q1p6nsvGVSRI8re/U/2S+81CMNEpHGeTUdIWMYY/62/r/oXZXYIgiJOOyz2vai7e5g6GEbpjnFxDhgpdrtmRVPWc/8pMPKOZ45u/ovmjB41OCoA0+2LnZT5tvAhAaa6E4DVvk7PNkwJ9uq3MR7mqio1FInYGBlG0RheUGAlEPYkYbKjyiKFEn5XbTzMT9x1CGcEy08YSNjR7DKXqjWsbCDDVY0JAlkfuVy4BchYRReugJIae4o29upwgwQFbHpCljaC4UwOVVUvQOELUrOdwq2BIOqMDhHSZ9+EONLJ4XWjT1Rz6haFK2uiioEFkWJhYVYkdxHul7tY6OCYade0yZJg9O3v++inncvSk62VwxXqK+ge6+f6Y9+pQtasQQexTKvakGSJaTIcM/dUVrAObIWbxXj9Linv5LeXz9Tk+vgE0vURReaLzIJ3skY2Pa5vbPJP1HotE7TwTGeSJAEEbenlEOy3tkD0WdbRNN9N5BfsMEcjY4+YEHscrY02TMEEFm4eUDALiJMncM5x+A9FXHJRlxZdP1IqSEmraYGsY7+aMYyHMcSOsED8x7YK7hry0nE4Ml0kgAiQ/bM7TkDg+gX2G5ttzGCIl7u/PmbgkZxHM8cBfNfEumkPmcPdidjskkCGwARLiJkYxAhaKskxHUpuLBzuZ5fUuY0Bp2zmacDHJpnkSgWPDXbc7TJxMjYKckN5Dh0gjJd1hGMbnaOXjy/IZcCdgHPMfDk9HmSTlLq7Dyz8Y8uOHRIx1OSZGYAkkkEGvsUb0q3BmSAAIMCPmEcQ08EflwnDL1vxGPJJaWEEkk+Zm0gEkkk7XMn1P2R2rC5pIBMEkZ+YHkD8R4kzyXOMiAjtMqCoRTdtlp3ZhrpjIa1rM4LZzxTnoSseRcWWW4m0065dXZjhnP04BV77AAwMqnwfVIrfDiW1W7HfqD7f1Wn11rKDvIPMRjs1GWd1xh2Z4Y09y0hC5gpZOXngdAl9WHZOSVdWJJk5Kp2psOHh7pf0yWfyHP2x/kHbagFHUmYVYCjUcVosgmScVW9qFq6gG8rxmpNKZ6BwYZQ5U3lB06mcIkmUthcXR7KZ6c3CVEJjY1I9EsjojIBWhirFRc6opjUXYXiFNRcu2ExmV48Eomo1XWlvOSFstIWwa3sSeUc21ARQpdl4QpcrYlg3w4KPoUgRlCOajrbhFvQBdf6MCJCz9xbvpnErcEoS804OEpFlrTHUmjM6f4ifTMcjt0T+3vqVYeU7HkcFIdQ0wNJS5oImOoj6ZnH2U8niY8vujpm7HnaVPaNXXY4Ay2cchSsNSd/D1G/ENN1AipO1ryaM5EOMHgtMmAHOOUg0nWK7agZIcCYh3/0jtF1ItuHCqHO2yC4gbTTJLXUy4YcQC13+krzZxy4tT3+mzCsbb46/DZafqAqU6bg0fOW4MN5AOeOsdcg54JXa1pwqNe0kZLus8wPPkgHHYmQJiQrLzUhScGtbhtRuY2iHPp7nTMmfNnrjPQGaldtY5/IIOCDIHJhwaQB5i6DJz2W7FlpfYk4HybUW7TE7XFxO3zNILjJDfwkYkHB45QlQioXEQQ4EluR53MIc0gGS0vzjoWyrPFZP8W0sLiDl23diQRtdBGT+fdKDb1WOJLwzO4AiY7SSYBgjvwM4WlyvSM9fZpdHqAEgP5lodLQHOaNph3ymDkxjyjrxUxppvJbMBuQQSCBwR3mHQRPXiJQVrXeTna7ytbA8rixuW0xOA2fryeejy/2kbstc1pO0BwDpaYaYEOiYEqGRPspD6NDS1z4QpmmMw10+vP1TPXvEbHtFQ/oe3PosTRZFOmWVMQW42kQHEj32kDnondS+cbdpwYwZA6FYMcMkW3AecsT1OybdZYROYPopDVWEcx+/wAyl9qA5pllM/6Y/QrqlkDw2P8AU79DMK8Xmatom4+MM26hTiS4AdMiT7Kk6qx2B+hJ9kr/APyam2Kdd9KeSxrQT0ySD+SFb4euADF1WM8kvz7EQR7JnHK9t0dBePHXZfeXwkxTefqw/oQlVxrDxnZ9yP0/4Xl1pFWc1ifUt3H3JdJS+t4ee4QawIJ4NP8AXzQnUZfN/wCSl4vj/aL/APqGpwGN/wDb9SP6L2n4lqdXAd9pkf7oP/pCASapMHMMaBJ7ZKstPDlIEbnPdxgwB+QCdY2/gRzgghmu16rg1hI9GyXmM/RbXS3VQ2akCfwjJA/md1P7yqtLs6TGf4TGs77QAjXOwnjjrsyZc16SGVte4V5qykDa20ou31EFNxIrYylcqmknIXLqCJWCXJrTowMJbYOlydJ8mtEpMoLVHarnBVvKmIUVBlGW4wgd2UwoDCL6GfRMFXNbIUGsVrVBgXYp1O2Cz1akAU/1ass9yfda8V0XRRVbBlMtAst9UTkCSQeoggj7IOs3oMu6D9PomlCaTQwGKj4Dz1a2c5HX0WDy/IivZHbZvwYZP3vSRbqpdGwneaeGPjPwo5Lged3wvr9wUfjHXyHkHMuJblm9xwC3DZAJGJccdAtFVrMMM8ztvBOSYkjPTqPcLL6dobqt+yHO+GC0zu+Zs7u+M4j0d0ys+Nyi6ka24zjyiN/B3hHYf4m5ptbVfLaTdzj8OmQZqOLgYe7PTAiOTGV8RUfh1CKcfMRI5iY8u0T2yDHoF9M1XXabXmmxw3NaJOOew7nnjiIg5Xy/xtqrXPa6m4y3G4jjbG07YgHPBcCIMhegppIzSiAU3kd45z5hn1Ixx6JzqVVzqQqCIa0BwgER0gtxMdvXosxpt6XjEgtAHzDOAJa0GT7R9SmupVyLcA9cgua0ZBwBvaSeDwzpyqtqUNkVaehnpVTdTIx8wcIEQfMHhwHBPlMY4K0Nnbn4e3oTP6f2WO8M3+yS4DI28kA7nANER39FurGo0t3Thwx6eqwrktITyO+RZbWrYgBTdZQrKMDj7q/crxbSpmRuwE0F5thHRKpq0k6kBme1KnlAOEJnqmEuFqXAuwAJ65xGAPcLXDoZAxyok5UnOAVHJVkhx5YXgbiUydVB4WetKeVfVui04UZRtivY0qFWUIS+1uS7lGUHZSNUd0aW0Z5QuXtpU8oXKFj0JtKpZlOJS21MJg0SmybkQkekKmorS1UVilEK2Nko9gQFtTkpg1q6QWWtXVnw1Sb6pfqFxIgYUNdsaEXJ6FFxWNRx5gH9hAX9wGCBgxzx+v8Aurfitl20nytJcZAaO25x4HCG0SxfXcXlgEd/MJ6GeD6AduehTN5FrjA9TD4/H3ZPgK0y32D4hH+IctB/CDw4jv2CvdTIdJJM/qef0TSpYbfU9Scme5VHwR1RwYElyfZHP5DyPiuizTLY7w6JjkHgjgtPoRhZvxNYPtH1KlLeGVKxLCAYYHwXNeRxmR6wO62Wl3QEtwD0SmvXc8VaTyPM7IcYbzgbjgTjnCllhKT18D+Ll4vi/k+aXmtO2AbzBmfrHOZH2Dh6JLXvQZJI6dTx7S4/QFoWg8TeGnUXH/CrNcegYdsej2ghw9ysbcWjwfMNo9T+yqQ3+FZpoY2ustpPJb8uMAbZI6+UzH1JXl74gNVw2tMAmGzPOSSgrKyc50NYX9MtO0cZ9V9FsPBYexnxDsHw+G48w43DrhNLJGOmzlCUujJ2d65jWufEzLGj7F7u8ZA6SV9F8LuJtaRP4m7vYkkfkQsFceHHuuhSyQYDnYhlNnlxGOOPU/VfSbFoADQIAAAHYAQAqRarRi8iX/lhDSQi6VRDKbGHoi1ZnCgVOJVDHd0XSZhIFbMprroKRvuU38TUTukJAWFejhriUUaOdUlc1yn/AA5hWUrUytFoIxshAlRqUtyJtqBgSr3NACjeyb7JWFDy/T0/cqx1NeWtQK8tSMVh1pdw2FyBauUuA3IILspnbVZCSG9CttrsymnG0dxY6JQtZTFaQqHuUUidBllTRm2MlU2mBKSa94gDfK0gfm4+wmPeFGctjwxubpBGpasBIBgDqstrOuQ35iB+Z+gmPc/ZJtT1iCXOcXEemB+cShNK019674j5FEHnMvzED09f2JOPPvo9XFjWFfoZo9o+6cH1jtt2mW02/K5wIO92fOccnr9M/UNHumEANAHosiAAAGiGjgdB04TPSK+1wWr0PZZjy5eb/DTXtPHCzl5WytU8bmeyyV+2HJMP0ZWDme59COQq9VirScKhJ8u3ENJB7nv/AGVhUCJGUckbGTro+Wa74VrWzi5m59I8PaDgdnjlpH29UhfUJ5JP1Mr7puQtTTKLjudSpknqWD80pZZfsW+HqbWWzcDcWzPXMn+qt0qrU3v+09ITXY0CA0fb8gvFgXie62zTLzvbUURZRA+vU9SrqToXBuFy2aWkec25O2FMfKtZWhL2PMq+m2U6YBnQhyGvHPYccL21dtVeo6iDhcuykGCX1Pe3KzdUbStjb2+5srL+IKIa5acMt0O9lLK7UfZlpWdPKfaUzErRNUB6GG5V1XYXjlXVKT4IPbBXVYMo63vwcFLqirCQotmhY8d1yRU6ro5XqY7ihkKIBwrw5DvaQV6akKjjZULbdFqvp3IKVVLif3/VCalqfwQB1I7gfZQyJQVnRhzdIc6jrUNIHAHJJA/pP5rBa34g5yB9P7QFbVZXuD5QWgn5nyB9c5KZaL4PY1+6ofiPHBIgD6Nn+6yLG5bNqccSpdiTQvDT7kipWBFIZDSQC76joPQZPotw+m0BrWNgNEfsDoMfZOHaaI8ogdkHUt9q0Y4pbfZlzTk9fACWL2m6CFZUaqSFqXRlNpo9bcyPRKNctYMr3QrzbhOb+3FRq86XsmNIxu5e7lO7ti1xCqbTKq9gTJhWi1JbMYXlOgU7tLhrGbSJBU3RyM+52IgfXr7KDHo2vQaXGOFBjACptgIAKQpK3bCrc9KA9DApmoqBUUS9USOLatxAlJW1t9THCZvo/EEBFWGktp8qyqKHqiym4tb7JBqdqahwn15UxAQVOBlGD4uwpUJaWgHqnFpppa1XComNBhLU8srY1iipblVPp44TgdZVNWkCipE6EDqMlQLEzuLOOEIKXdEKKqdLHX7/AOy5F0+FyNgsYuo7igby2LU2t2Im8tA5qtdB5GV3KUgmYE9+qsu7baVBrE7ph2SlMdKZLkE2mmunkAqUnoePZp6dMBnsstf3PnK0lWRSn0WPumkuKzYlbbZozNJJEy6VUWr1tKF7EK90YqCrArQ2N10KzVnV83b7/dNA+IKhmhyOGdzp4qJHc2ewpxaXq7UaG8SsMZyg+LOaQmYV6+qqagLTBUdyu1exS0OGVXtVjKSjUCSjiJqQqHleuch6lcDkp0jkrJPdC8FMuS51057oAxPPX7ptSfAR66KqFBltTDB6r2rWQf8AEKZyEVsLIF+VTWPVWL1wV9Etk7Jm5G/H2mEDbV9hRJG8yEjQ/wAEjUlVOqIplCENWZC4DRF1RUXVvIwp7lNdYUK9hC8RtSiSVyrZ1DakFeV4uVWTFeptyl4C5cmj0URe0I+0HmC5ckkFdmkuv+17LLPGVy5Z8fyWz/BB6rcuXLQjKeW/zJvGAuXJZhPaXKb2/C5cvM8jsKFerNSkcrlyfF/IvyHDhU1l4uRCA3XCR8l854/VcuVY9FY9DWyaI4V69XJQSIgIhvC5cnj2B9HjhlRcFy5OIV1Uz0pcuRkGPYVUGUHeLlym+xmBRlXlcuTCo5cuXLh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6" name="AutoShape 8" descr="data:image/jpeg;base64,/9j/4AAQSkZJRgABAQAAAQABAAD/2wCEAAkGBhQSERQUExQVFBQVFBgVGBgYFBcXFRcVFxQVFBcVFBQXHSYeFx0jGhQUHy8gJCcpLCwsFR4xNTAqNSYrLCkBCQoKDgwOGg8PGikkHCQsKSkpLCwsLCwpLCksKSwsLCksKSwsLCwsLCksLCwpLCksKSwpLCwsLCwsKSkpLCkpKf/AABEIAMIBBAMBIgACEQEDEQH/xAAbAAACAwEBAQAAAAAAAAAAAAAEBQIDBgABB//EADoQAAEDAwMCBAQEBAUFAQAAAAEAAhEDBCEFEjFBUQYiYYETMnGRQqGx8BRiwdEjUoLh8RYzcpLSFf/EABkBAAMBAQEAAAAAAAAAAAAAAAECAwQABf/EACYRAAICAgIBBQEAAwEAAAAAAAABAhEDIRIxBBMiQVFhMqGx4UL/2gAMAwEAAhEDEQA/ANA6mSVNlJEvaqnJrMLVM8aFF5UlCEoCJKgXL2oVAldQSW4rpXjFKFxxzXKqq7K51TsrG55Ro7osohdWKmCoVSguwMDeVWiariWgYwe2fuqAqHHhYvWsUwF4uofo8LV5KthVuYmSBZU4yohqtLVIiEx1lDaclNLZkBBUhlGB0BJI4Mp1SuqXRHVCtqr19SVIdMLbqhHVXUvELh1SGs8hRbWCdDWbaz8Rg8o+o+lVbBgrB29VEMvSDymUq2FSvs0LfBNInc3H6JP4k0ioxsAEgdlptI1GG+ZMWXbKmMe6SU1OVyGcPo+Q2tIjlWPlfTNQ8PUn/hAPoszqPhJ7ct8wVFFPohKLRm2uMLkW61LTBBBXIUxBlVqgIf4gKX17uXQrWApVHRVqwuVKFQ2VVUuSEtA4hDwu+Eg6eoZymVuA/qi0DgUjCGuXmE1rUAAkGpX4HC6KsZKgZ9yWlXUdXEweQkNe7JMHj98LwAktIyQfutPpqthqzZULkHjIK6nWkws3Y13BxFMQZJc52Wt/8R1Of3lL9TrODnEvJj+eJnsAY5I/M9Flad6KLDq2bNwHB68KnYsZZa49uQ8kD8L5cDhxxPSIzI56p7Y+KGVBkbT6GW/3bwTlFOuwPDrQ1cMqLSrSOvdRa1Wi00RkqLGFdUC4KRSsUp2LwqZKiBlE4tpU4VrzhcwQp3FUEQlewoGLlzaiiFzmpGjrPLjKAcYTBz4S+ocooZ7LWVIVlqS5whL31pMJ1o9ptElLLSGih0bjaxUWuqkGUl1TUswF5YPJUeLSsoma4a+cJpaa812CsXWdAVbbshVj0I57N9UoUnndhcsZT1QxyuVucvs64/RiLi+Iefqm1hqfdV3uhzJ6pPUYWGFaPGSoK2bqjWaQhroArLUNUcEdR1biVJ42mEPdbdVE3pYqzqEhB3DyUVG+wMKr64SOUiubkkyp1aJVWxUjFR6AEG2a4COf3iDyVGrTdSbuxJwB2Oefpk+y6zaQfT95ReqQW/nEEzMDp9CMgjPRQyza0Xxx5bL/AA09mxzQZIz37Z5z+qV+J6B3E+gcDmY685B9+y8srv4TyWkQXZ/E09XNMTieonbPbhjqdJtZpLR6HABHTMjjPr/VUg48RpXZgq7yOeOp65yPvHsAjNPqwIcYPeeeR29pHQcKd/a7ZkcgduMCABMj1joeVVb4JHAaWxjIcd2ZmeonGR15Rmk4iptM1Wi+INvlqQBxzOeOOmenEfZaLfIkL5yDtM58sjkjHXAIM+WY6dYWh8L68Hk0XEbhlvQEdh7LNH2P8OyrkrXZow5XNcqixSplWezEewp0golW0koSVQqohTLlW9ckcergFW1pKKZQwi0BbArypAS9tQuwmF1RldQtw0JdJFFoHtdPzJTCtcw2AqnVVAvlJVh5oHNrJkphaABDhy9CMlaOc76DK7wUM5sIepcGQAmdK2nJQj7UBoCgrk6ZaiOF6u5oFABPRKdT0wOlOL2nCFFWUYNp2hU6MhUtiHQUXaWcppeafJlEWlqAtDy6KJ2UUrBXCyRm9d8RQeRisW1rBLjYkvIg4icYE4C0pbMDiTA+pMBZipeNZd1d9VpbTZBa1xc3JnjqRj3QWRjxTdjqlYtY3McZSbxJQ8odgQ3d80AMG4OdO0gGHAdOVonWb3MpuaPK7pMHtwUg166+E6m14O0gtcM8bhnHMc/uVOW5KymC7ZmrKsYB/wAzozPmyXYaB5j5Zj+SIyJvBc3aWO2EkjaHQHbd0lhPBiRtxkcDdgK2NMiG1BUqw4bAJcYMy5pEFscnB9CeLaYw8ABwc6JJPnlzoGcGZB6kA8zBHKVM1VYQbgVm5BkYdxmCWkFuCIODPB6hLS0NwRh7iY6EQ3bG31nBAAweitdWLA6oSYpkc/MGniTxx07blVfEVQHUyJbkfSc+gzn3WldUSYRUj5c9SDmMuIzJP4sSYkRmJVNOm5tUVGyCwznHBHmkn1GZJz2URUcRI+ZpIGZ6gGBzA/zR190ZQqbiYxx9OQW7pIBJDQBuxIb3U31QV3ZtdL1BtamHDHQjseo/fdExlZnQ3hlVpja2pTLZ5l/DSexG0tTp9yT6f37pMcq0Q8iFO/sOcFcwYQtlVLzB6Jl8HCryVGZIHIXhCJZSXjgG5K5SQ3Fg4xlV1bycBL9R1UTDV1qcSUWvkZKkHtK8c5Dmuue+EtCE3FVl6q3qyhTBOTA9FyVA7JBWNMrmsV1qySuZyQVa2Y5KPaFEYVjWqb2MX0zhcoNcvVOhhfcZBSWpVhyaVys9e1PNhXxqxEMxUkKoXEFB0axUqhlPKB3Qb/EBRFZLDVIXouFP0xhlcVgWwcj6x+iXWfhOhIJ+IWky8bsmT5tpAEYJXrXynmmiWwlceKsaLd0hX42u65Y2lZW5awkNFT4gJDR2pyIwO2Oiz1n8X4dI3rSGiuRudECjsa8kyXCAGPx6Bai/1F9J8tbunH6cKOvE3VA0yGMLWte2O7ZFQe7C/wBwFgeflkpLS+T08cGopypX1+mbuLcCuWsDtm9xaS0Aw7aW7wahBILnEEtBG7gggKmvaA5Ddp27mkgu7EOEzMboLSSBmOZD9ujOr0WVGu+JVMfyZaXNc5vkdtLA9h4ggPBEOKHq6KQ0tFNogGBEOALAC3aG7XCGtyR3BjC0wUpLZ0qRmxRnc0sGWFvDjGD5htAPcAx3n0spUGtMOgBjWEgCHEEbDUk4MPLG5xDhPGDbixADBGS1zB5RtHlLfK4nLZ4gnkGJ5DfcAOLzO3c5rwJksc0BxEAZDdpAjLmznCvEkwa5tAwu25BzGQCC4BxHcEEzPy7e3mXj2FskSAJnnEgSAYE4BHriVdXe4ODTAdLgYB+ZkBpAB8sy5wgS7OIyqrYtMTHyjb08u0xtB48r+Ok9OAz/AEQNtrslrmyeS4EkSC47t0AHAJA5+UlaiyYa1Nr25kCemfoVlGEhjnNbud5vKZyQTubmTJHpEhs8ytPoV2KRcHEBuHHMiHf5T1G6YU24pgywcoj7TLDbzyUVc1Q1p6nsvGVSRI8re/U/2S+81CMNEpHGeTUdIWMYY/62/r/oXZXYIgiJOOyz2vai7e5g6GEbpjnFxDhgpdrtmRVPWc/8pMPKOZ45u/ovmjB41OCoA0+2LnZT5tvAhAaa6E4DVvk7PNkwJ9uq3MR7mqio1FInYGBlG0RheUGAlEPYkYbKjyiKFEn5XbTzMT9x1CGcEy08YSNjR7DKXqjWsbCDDVY0JAlkfuVy4BchYRReugJIae4o29upwgwQFbHpCljaC4UwOVVUvQOELUrOdwq2BIOqMDhHSZ9+EONLJ4XWjT1Rz6haFK2uiioEFkWJhYVYkdxHul7tY6OCYade0yZJg9O3v++inncvSk62VwxXqK+ge6+f6Y9+pQtasQQexTKvakGSJaTIcM/dUVrAObIWbxXj9Linv5LeXz9Tk+vgE0vURReaLzIJ3skY2Pa5vbPJP1HotE7TwTGeSJAEEbenlEOy3tkD0WdbRNN9N5BfsMEcjY4+YEHscrY02TMEEFm4eUDALiJMncM5x+A9FXHJRlxZdP1IqSEmraYGsY7+aMYyHMcSOsED8x7YK7hry0nE4Ml0kgAiQ/bM7TkDg+gX2G5ttzGCIl7u/PmbgkZxHM8cBfNfEumkPmcPdidjskkCGwARLiJkYxAhaKskxHUpuLBzuZ5fUuY0Bp2zmacDHJpnkSgWPDXbc7TJxMjYKckN5Dh0gjJd1hGMbnaOXjy/IZcCdgHPMfDk9HmSTlLq7Dyz8Y8uOHRIx1OSZGYAkkkEGvsUb0q3BmSAAIMCPmEcQ08EflwnDL1vxGPJJaWEEkk+Zm0gEkkk7XMn1P2R2rC5pIBMEkZ+YHkD8R4kzyXOMiAjtMqCoRTdtlp3ZhrpjIa1rM4LZzxTnoSseRcWWW4m0065dXZjhnP04BV77AAwMqnwfVIrfDiW1W7HfqD7f1Wn11rKDvIPMRjs1GWd1xh2Z4Y09y0hC5gpZOXngdAl9WHZOSVdWJJk5Kp2psOHh7pf0yWfyHP2x/kHbagFHUmYVYCjUcVosgmScVW9qFq6gG8rxmpNKZ6BwYZQ5U3lB06mcIkmUthcXR7KZ6c3CVEJjY1I9EsjojIBWhirFRc6opjUXYXiFNRcu2ExmV48Eomo1XWlvOSFstIWwa3sSeUc21ARQpdl4QpcrYlg3w4KPoUgRlCOajrbhFvQBdf6MCJCz9xbvpnErcEoS804OEpFlrTHUmjM6f4ifTMcjt0T+3vqVYeU7HkcFIdQ0wNJS5oImOoj6ZnH2U8niY8vujpm7HnaVPaNXXY4Ay2cchSsNSd/D1G/ENN1AipO1ryaM5EOMHgtMmAHOOUg0nWK7agZIcCYh3/0jtF1ItuHCqHO2yC4gbTTJLXUy4YcQC13+krzZxy4tT3+mzCsbb46/DZafqAqU6bg0fOW4MN5AOeOsdcg54JXa1pwqNe0kZLus8wPPkgHHYmQJiQrLzUhScGtbhtRuY2iHPp7nTMmfNnrjPQGaldtY5/IIOCDIHJhwaQB5i6DJz2W7FlpfYk4HybUW7TE7XFxO3zNILjJDfwkYkHB45QlQioXEQQ4EluR53MIc0gGS0vzjoWyrPFZP8W0sLiDl23diQRtdBGT+fdKDb1WOJLwzO4AiY7SSYBgjvwM4WlyvSM9fZpdHqAEgP5lodLQHOaNph3ymDkxjyjrxUxppvJbMBuQQSCBwR3mHQRPXiJQVrXeTna7ytbA8rixuW0xOA2fryeejy/2kbstc1pO0BwDpaYaYEOiYEqGRPspD6NDS1z4QpmmMw10+vP1TPXvEbHtFQ/oe3PosTRZFOmWVMQW42kQHEj32kDnondS+cbdpwYwZA6FYMcMkW3AecsT1OybdZYROYPopDVWEcx+/wAyl9qA5pllM/6Y/QrqlkDw2P8AU79DMK8Xmatom4+MM26hTiS4AdMiT7Kk6qx2B+hJ9kr/APyam2Kdd9KeSxrQT0ySD+SFb4euADF1WM8kvz7EQR7JnHK9t0dBePHXZfeXwkxTefqw/oQlVxrDxnZ9yP0/4Xl1pFWc1ifUt3H3JdJS+t4ee4QawIJ4NP8AXzQnUZfN/wCSl4vj/aL/APqGpwGN/wDb9SP6L2n4lqdXAd9pkf7oP/pCASapMHMMaBJ7ZKstPDlIEbnPdxgwB+QCdY2/gRzgghmu16rg1hI9GyXmM/RbXS3VQ2akCfwjJA/md1P7yqtLs6TGf4TGs77QAjXOwnjjrsyZc16SGVte4V5qykDa20ou31EFNxIrYylcqmknIXLqCJWCXJrTowMJbYOlydJ8mtEpMoLVHarnBVvKmIUVBlGW4wgd2UwoDCL6GfRMFXNbIUGsVrVBgXYp1O2Cz1akAU/1ass9yfda8V0XRRVbBlMtAst9UTkCSQeoggj7IOs3oMu6D9PomlCaTQwGKj4Dz1a2c5HX0WDy/IivZHbZvwYZP3vSRbqpdGwneaeGPjPwo5Lged3wvr9wUfjHXyHkHMuJblm9xwC3DZAJGJccdAtFVrMMM8ztvBOSYkjPTqPcLL6dobqt+yHO+GC0zu+Zs7u+M4j0d0ys+Nyi6ka24zjyiN/B3hHYf4m5ptbVfLaTdzj8OmQZqOLgYe7PTAiOTGV8RUfh1CKcfMRI5iY8u0T2yDHoF9M1XXabXmmxw3NaJOOew7nnjiIg5Xy/xtqrXPa6m4y3G4jjbG07YgHPBcCIMhegppIzSiAU3kd45z5hn1Ixx6JzqVVzqQqCIa0BwgER0gtxMdvXosxpt6XjEgtAHzDOAJa0GT7R9SmupVyLcA9cgua0ZBwBvaSeDwzpyqtqUNkVaehnpVTdTIx8wcIEQfMHhwHBPlMY4K0Nnbn4e3oTP6f2WO8M3+yS4DI28kA7nANER39FurGo0t3Thwx6eqwrktITyO+RZbWrYgBTdZQrKMDj7q/crxbSpmRuwE0F5thHRKpq0k6kBme1KnlAOEJnqmEuFqXAuwAJ65xGAPcLXDoZAxyok5UnOAVHJVkhx5YXgbiUydVB4WetKeVfVui04UZRtivY0qFWUIS+1uS7lGUHZSNUd0aW0Z5QuXtpU8oXKFj0JtKpZlOJS21MJg0SmybkQkekKmorS1UVilEK2Nko9gQFtTkpg1q6QWWtXVnw1Sb6pfqFxIgYUNdsaEXJ6FFxWNRx5gH9hAX9wGCBgxzx+v8Aurfitl20nytJcZAaO25x4HCG0SxfXcXlgEd/MJ6GeD6AduehTN5FrjA9TD4/H3ZPgK0y32D4hH+IctB/CDw4jv2CvdTIdJJM/qef0TSpYbfU9Scme5VHwR1RwYElyfZHP5DyPiuizTLY7w6JjkHgjgtPoRhZvxNYPtH1KlLeGVKxLCAYYHwXNeRxmR6wO62Wl3QEtwD0SmvXc8VaTyPM7IcYbzgbjgTjnCllhKT18D+Ll4vi/k+aXmtO2AbzBmfrHOZH2Dh6JLXvQZJI6dTx7S4/QFoWg8TeGnUXH/CrNcegYdsej2ghw9ysbcWjwfMNo9T+yqQ3+FZpoY2ustpPJb8uMAbZI6+UzH1JXl74gNVw2tMAmGzPOSSgrKyc50NYX9MtO0cZ9V9FsPBYexnxDsHw+G48w43DrhNLJGOmzlCUujJ2d65jWufEzLGj7F7u8ZA6SV9F8LuJtaRP4m7vYkkfkQsFceHHuuhSyQYDnYhlNnlxGOOPU/VfSbFoADQIAAAHYAQAqRarRi8iX/lhDSQi6VRDKbGHoi1ZnCgVOJVDHd0XSZhIFbMprroKRvuU38TUTukJAWFejhriUUaOdUlc1yn/AA5hWUrUytFoIxshAlRqUtyJtqBgSr3NACjeyb7JWFDy/T0/cqx1NeWtQK8tSMVh1pdw2FyBauUuA3IILspnbVZCSG9CttrsymnG0dxY6JQtZTFaQqHuUUidBllTRm2MlU2mBKSa94gDfK0gfm4+wmPeFGctjwxubpBGpasBIBgDqstrOuQ35iB+Z+gmPc/ZJtT1iCXOcXEemB+cShNK019674j5FEHnMvzED09f2JOPPvo9XFjWFfoZo9o+6cH1jtt2mW02/K5wIO92fOccnr9M/UNHumEANAHosiAAAGiGjgdB04TPSK+1wWr0PZZjy5eb/DTXtPHCzl5WytU8bmeyyV+2HJMP0ZWDme59COQq9VirScKhJ8u3ENJB7nv/AGVhUCJGUckbGTro+Wa74VrWzi5m59I8PaDgdnjlpH29UhfUJ5JP1Mr7puQtTTKLjudSpknqWD80pZZfsW+HqbWWzcDcWzPXMn+qt0qrU3v+09ITXY0CA0fb8gvFgXie62zTLzvbUURZRA+vU9SrqToXBuFy2aWkec25O2FMfKtZWhL2PMq+m2U6YBnQhyGvHPYccL21dtVeo6iDhcuykGCX1Pe3KzdUbStjb2+5srL+IKIa5acMt0O9lLK7UfZlpWdPKfaUzErRNUB6GG5V1XYXjlXVKT4IPbBXVYMo63vwcFLqirCQotmhY8d1yRU6ro5XqY7ihkKIBwrw5DvaQV6akKjjZULbdFqvp3IKVVLif3/VCalqfwQB1I7gfZQyJQVnRhzdIc6jrUNIHAHJJA/pP5rBa34g5yB9P7QFbVZXuD5QWgn5nyB9c5KZaL4PY1+6ofiPHBIgD6Nn+6yLG5bNqccSpdiTQvDT7kipWBFIZDSQC76joPQZPotw+m0BrWNgNEfsDoMfZOHaaI8ogdkHUt9q0Y4pbfZlzTk9fACWL2m6CFZUaqSFqXRlNpo9bcyPRKNctYMr3QrzbhOb+3FRq86XsmNIxu5e7lO7ti1xCqbTKq9gTJhWi1JbMYXlOgU7tLhrGbSJBU3RyM+52IgfXr7KDHo2vQaXGOFBjACptgIAKQpK3bCrc9KA9DApmoqBUUS9USOLatxAlJW1t9THCZvo/EEBFWGktp8qyqKHqiym4tb7JBqdqahwn15UxAQVOBlGD4uwpUJaWgHqnFpppa1XComNBhLU8srY1iipblVPp44TgdZVNWkCipE6EDqMlQLEzuLOOEIKXdEKKqdLHX7/AOy5F0+FyNgsYuo7igby2LU2t2Im8tA5qtdB5GV3KUgmYE9+qsu7baVBrE7ph2SlMdKZLkE2mmunkAqUnoePZp6dMBnsstf3PnK0lWRSn0WPumkuKzYlbbZozNJJEy6VUWr1tKF7EK90YqCrArQ2N10KzVnV83b7/dNA+IKhmhyOGdzp4qJHc2ewpxaXq7UaG8SsMZyg+LOaQmYV6+qqagLTBUdyu1exS0OGVXtVjKSjUCSjiJqQqHleuch6lcDkp0jkrJPdC8FMuS51057oAxPPX7ptSfAR66KqFBltTDB6r2rWQf8AEKZyEVsLIF+VTWPVWL1wV9Etk7Jm5G/H2mEDbV9hRJG8yEjQ/wAEjUlVOqIplCENWZC4DRF1RUXVvIwp7lNdYUK9hC8RtSiSVyrZ1DakFeV4uVWTFeptyl4C5cmj0URe0I+0HmC5ckkFdmkuv+17LLPGVy5Z8fyWz/BB6rcuXLQjKeW/zJvGAuXJZhPaXKb2/C5cvM8jsKFerNSkcrlyfF/IvyHDhU1l4uRCA3XCR8l854/VcuVY9FY9DWyaI4V69XJQSIgIhvC5cnj2B9HjhlRcFy5OIV1Uz0pcuRkGPYVUGUHeLlym+xmBRlXlcuTCo5cuXLh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14" name="Connecteur droit avec flèche 13"/>
          <p:cNvCxnSpPr/>
          <p:nvPr/>
        </p:nvCxnSpPr>
        <p:spPr>
          <a:xfrm rot="16200000" flipH="1">
            <a:off x="5715008" y="4572008"/>
            <a:ext cx="7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9" descr="K:\Docs\Téléchargements\notonec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12"/>
            <a:ext cx="2500330" cy="1872122"/>
          </a:xfrm>
          <a:prstGeom prst="rect">
            <a:avLst/>
          </a:prstGeom>
          <a:noFill/>
        </p:spPr>
      </p:pic>
      <p:pic>
        <p:nvPicPr>
          <p:cNvPr id="3074" name="Picture 2" descr="http://i22.servimg.com/u/f22/09/03/01/53/alevin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3643306" y="1714488"/>
            <a:ext cx="1865478" cy="1049016"/>
          </a:xfrm>
          <a:prstGeom prst="rect">
            <a:avLst/>
          </a:prstGeom>
          <a:noFill/>
        </p:spPr>
      </p:pic>
      <p:sp>
        <p:nvSpPr>
          <p:cNvPr id="11" name="Flèche droite 10"/>
          <p:cNvSpPr/>
          <p:nvPr/>
        </p:nvSpPr>
        <p:spPr>
          <a:xfrm>
            <a:off x="2500298" y="2000240"/>
            <a:ext cx="1071570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4" descr="http://www.papillon-poitou-charentes.org/IMG/cache-267x250/Larve_cetoine_DSC05442-267x2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714348" y="4357694"/>
            <a:ext cx="285752" cy="47642"/>
          </a:xfrm>
          <a:prstGeom prst="rect">
            <a:avLst/>
          </a:prstGeom>
          <a:noFill/>
        </p:spPr>
      </p:pic>
      <p:sp>
        <p:nvSpPr>
          <p:cNvPr id="16" name="Flèche vers le bas 15"/>
          <p:cNvSpPr/>
          <p:nvPr/>
        </p:nvSpPr>
        <p:spPr>
          <a:xfrm>
            <a:off x="642910" y="364331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 descr="Larve_cetoine_DSC05442-267x25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4857760"/>
            <a:ext cx="1543043" cy="1444797"/>
          </a:xfrm>
          <a:prstGeom prst="rect">
            <a:avLst/>
          </a:prstGeom>
        </p:spPr>
      </p:pic>
      <p:pic>
        <p:nvPicPr>
          <p:cNvPr id="21" name="Image 20" descr="index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1670" y="4429132"/>
            <a:ext cx="1428760" cy="1318855"/>
          </a:xfrm>
          <a:prstGeom prst="rect">
            <a:avLst/>
          </a:prstGeom>
        </p:spPr>
      </p:pic>
      <p:sp>
        <p:nvSpPr>
          <p:cNvPr id="23" name="Flèche vers le bas 22"/>
          <p:cNvSpPr/>
          <p:nvPr/>
        </p:nvSpPr>
        <p:spPr>
          <a:xfrm>
            <a:off x="2143108" y="3429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HABITAT DE LA NOTONECTE</a:t>
            </a:r>
            <a:endParaRPr lang="fr-FR" dirty="0"/>
          </a:p>
        </p:txBody>
      </p:sp>
      <p:pic>
        <p:nvPicPr>
          <p:cNvPr id="4" name="Espace réservé du contenu 3" descr="notonect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785926"/>
            <a:ext cx="5673679" cy="4248167"/>
          </a:xfrm>
        </p:spPr>
      </p:pic>
      <p:pic>
        <p:nvPicPr>
          <p:cNvPr id="7" name="Image 6" descr="play_logo.gif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744" y="2857520"/>
            <a:ext cx="4048105" cy="400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Interet</a:t>
            </a:r>
            <a:r>
              <a:rPr lang="fr-FR" dirty="0" smtClean="0"/>
              <a:t> pour l’espace nature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Il ne faut pas de notonecte dans l’espace nature .Les piqures sont </a:t>
            </a:r>
            <a:r>
              <a:rPr lang="fr-FR" smtClean="0"/>
              <a:t>très douloureuses </a:t>
            </a:r>
            <a:endParaRPr lang="fr-F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214</TotalTime>
  <Words>81</Words>
  <Application>Microsoft Office PowerPoint</Application>
  <PresentationFormat>Affichage à l'écran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Opulent</vt:lpstr>
      <vt:lpstr>La notonecte </vt:lpstr>
      <vt:lpstr>Carte d’identité de l’espèce </vt:lpstr>
      <vt:lpstr>Cycle de vie de la notonecte</vt:lpstr>
      <vt:lpstr>Que mange la notonecte ?</vt:lpstr>
      <vt:lpstr>HABITAT DE LA NOTONECTE</vt:lpstr>
      <vt:lpstr>Interet pour l’espace nature</vt:lpstr>
    </vt:vector>
  </TitlesOfParts>
  <Company>CONSEIL GENERAL DE L ' ESSONNE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notonecte</dc:title>
  <dc:creator>killaa</dc:creator>
  <cp:lastModifiedBy>killaa</cp:lastModifiedBy>
  <cp:revision>29</cp:revision>
  <dcterms:created xsi:type="dcterms:W3CDTF">2013-12-06T14:49:31Z</dcterms:created>
  <dcterms:modified xsi:type="dcterms:W3CDTF">2014-01-10T16:00:15Z</dcterms:modified>
</cp:coreProperties>
</file>