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2" r:id="rId6"/>
    <p:sldId id="264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4" autoAdjust="0"/>
    <p:restoredTop sz="94709" autoAdjust="0"/>
  </p:normalViewPr>
  <p:slideViewPr>
    <p:cSldViewPr>
      <p:cViewPr varScale="1">
        <p:scale>
          <a:sx n="65" d="100"/>
          <a:sy n="65" d="100"/>
        </p:scale>
        <p:origin x="-10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42761-1DB8-4ED7-B5CC-B9BAE260DEB9}" type="datetimeFigureOut">
              <a:rPr lang="fr-FR" smtClean="0"/>
              <a:t>26/10/2012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12668-B56A-4267-9188-9FF83611A95A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8A208-EB44-4E79-8D23-D3E12A4D0ED7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8A208-EB44-4E79-8D23-D3E12A4D0ED7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8A208-EB44-4E79-8D23-D3E12A4D0ED7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8A208-EB44-4E79-8D23-D3E12A4D0ED7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9174-B2C6-4525-A8B6-25E6895DB7C6}" type="datetimeFigureOut">
              <a:rPr lang="fr-FR" smtClean="0"/>
              <a:pPr/>
              <a:t>26/10/2012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5D1E-AF69-4047-84A7-F0F377A93BC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9174-B2C6-4525-A8B6-25E6895DB7C6}" type="datetimeFigureOut">
              <a:rPr lang="fr-FR" smtClean="0"/>
              <a:pPr/>
              <a:t>26/10/2012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5D1E-AF69-4047-84A7-F0F377A93BC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9174-B2C6-4525-A8B6-25E6895DB7C6}" type="datetimeFigureOut">
              <a:rPr lang="fr-FR" smtClean="0"/>
              <a:pPr/>
              <a:t>26/10/2012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5D1E-AF69-4047-84A7-F0F377A93BC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9174-B2C6-4525-A8B6-25E6895DB7C6}" type="datetimeFigureOut">
              <a:rPr lang="fr-FR" smtClean="0"/>
              <a:pPr/>
              <a:t>26/10/2012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5D1E-AF69-4047-84A7-F0F377A93BC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9174-B2C6-4525-A8B6-25E6895DB7C6}" type="datetimeFigureOut">
              <a:rPr lang="fr-FR" smtClean="0"/>
              <a:pPr/>
              <a:t>26/10/2012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6B5D1E-AF69-4047-84A7-F0F377A93BC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9174-B2C6-4525-A8B6-25E6895DB7C6}" type="datetimeFigureOut">
              <a:rPr lang="fr-FR" smtClean="0"/>
              <a:pPr/>
              <a:t>26/10/2012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5D1E-AF69-4047-84A7-F0F377A93BC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9174-B2C6-4525-A8B6-25E6895DB7C6}" type="datetimeFigureOut">
              <a:rPr lang="fr-FR" smtClean="0"/>
              <a:pPr/>
              <a:t>26/10/2012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5D1E-AF69-4047-84A7-F0F377A93BC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9174-B2C6-4525-A8B6-25E6895DB7C6}" type="datetimeFigureOut">
              <a:rPr lang="fr-FR" smtClean="0"/>
              <a:pPr/>
              <a:t>26/10/2012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5D1E-AF69-4047-84A7-F0F377A93BC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9174-B2C6-4525-A8B6-25E6895DB7C6}" type="datetimeFigureOut">
              <a:rPr lang="fr-FR" smtClean="0"/>
              <a:pPr/>
              <a:t>26/10/2012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5D1E-AF69-4047-84A7-F0F377A93BC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9174-B2C6-4525-A8B6-25E6895DB7C6}" type="datetimeFigureOut">
              <a:rPr lang="fr-FR" smtClean="0"/>
              <a:pPr/>
              <a:t>26/10/2012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5D1E-AF69-4047-84A7-F0F377A93BC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9174-B2C6-4525-A8B6-25E6895DB7C6}" type="datetimeFigureOut">
              <a:rPr lang="fr-FR" smtClean="0"/>
              <a:pPr/>
              <a:t>26/10/2012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5D1E-AF69-4047-84A7-F0F377A93BC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659174-B2C6-4525-A8B6-25E6895DB7C6}" type="datetimeFigureOut">
              <a:rPr lang="fr-FR" smtClean="0"/>
              <a:pPr/>
              <a:t>26/10/2012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6B5D1E-AF69-4047-84A7-F0F377A93BC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Les%20arbres%20du%20coll&#232;geChantemerle.ppt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\\se3\Docs\public\Pole%20sciences\~$L&#8217;&#233;rable.pptx" TargetMode="External"/><Relationship Id="rId2" Type="http://schemas.openxmlformats.org/officeDocument/2006/relationships/hyperlink" Target="file:///\\se3\Docs\public\Pole%20sciences\GROUPE_2\Ginkgo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hyperlink" Target="file:///\\se3\capronj\Docs\Les%20arbres%20du%20coll&#232;geChantemerle.pptx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\\se3\capronj\Docs\Les%20arbres%20du%20coll&#232;geChantemerle.pptx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\\se3\capronj\Docs\Les%20arbres%20du%20coll&#232;geChantemerle.pptx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\\se3\capronj\Docs\Les%20arbres%20du%20coll&#232;geChantemerle.pptx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Les%20arbres%20du%20coll&#232;geChantemerle.pptx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hyperlink" Target="Les%20arbres%20du%20coll&#232;geChantemerle.pptx" TargetMode="Externa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Les%20arbres%20du%20coll&#232;geChantemerle.pptx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10800000" flipV="1">
            <a:off x="0" y="0"/>
            <a:ext cx="6500826" cy="1357298"/>
          </a:xfrm>
        </p:spPr>
        <p:txBody>
          <a:bodyPr>
            <a:normAutofit fontScale="90000"/>
          </a:bodyPr>
          <a:lstStyle/>
          <a:p>
            <a:r>
              <a:rPr lang="fr-FR" i="1" dirty="0" smtClean="0">
                <a:latin typeface="Blackadder ITC" pitchFamily="82" charset="0"/>
              </a:rPr>
              <a:t>Les</a:t>
            </a:r>
            <a:r>
              <a:rPr lang="fr-FR" dirty="0" smtClean="0"/>
              <a:t> </a:t>
            </a:r>
            <a:r>
              <a:rPr lang="fr-FR" i="1" dirty="0" smtClean="0">
                <a:latin typeface="Blackadder ITC" pitchFamily="82" charset="0"/>
              </a:rPr>
              <a:t>arbres</a:t>
            </a:r>
            <a:r>
              <a:rPr lang="fr-FR" dirty="0" smtClean="0"/>
              <a:t> </a:t>
            </a:r>
            <a:r>
              <a:rPr lang="fr-FR" i="1" dirty="0" smtClean="0">
                <a:latin typeface="Blackadder ITC" pitchFamily="82" charset="0"/>
              </a:rPr>
              <a:t>deChantemerle</a:t>
            </a:r>
            <a:endParaRPr lang="fr-FR" i="1" dirty="0">
              <a:latin typeface="Blackadder ITC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429224" y="5929306"/>
            <a:ext cx="3714776" cy="928694"/>
          </a:xfrm>
        </p:spPr>
        <p:txBody>
          <a:bodyPr>
            <a:normAutofit lnSpcReduction="10000"/>
          </a:bodyPr>
          <a:lstStyle/>
          <a:p>
            <a:r>
              <a:rPr lang="fr-FR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lackadder ITC" pitchFamily="82" charset="0"/>
              </a:rPr>
              <a:t>Léa</a:t>
            </a:r>
            <a:r>
              <a:rPr lang="fr-FR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lackadder ITC" pitchFamily="82" charset="0"/>
              </a:rPr>
              <a:t> </a:t>
            </a:r>
            <a:r>
              <a:rPr lang="fr-FR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lackadder ITC" pitchFamily="82" charset="0"/>
              </a:rPr>
              <a:t>, Zoé F , </a:t>
            </a:r>
            <a:r>
              <a:rPr lang="fr-FR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lackadder ITC" pitchFamily="82" charset="0"/>
              </a:rPr>
              <a:t>Marie</a:t>
            </a:r>
            <a:r>
              <a:rPr lang="fr-FR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lackadder ITC" pitchFamily="82" charset="0"/>
              </a:rPr>
              <a:t> </a:t>
            </a:r>
            <a:r>
              <a:rPr lang="fr-FR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lackadder ITC" pitchFamily="82" charset="0"/>
              </a:rPr>
              <a:t>, Amélie ,  </a:t>
            </a:r>
            <a:r>
              <a:rPr lang="fr-FR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lackadder ITC" pitchFamily="82" charset="0"/>
              </a:rPr>
              <a:t>Jade  </a:t>
            </a:r>
            <a:r>
              <a:rPr lang="fr-FR" i="1" u="sng" dirty="0" smtClean="0">
                <a:latin typeface="Blackadder ITC" pitchFamily="82" charset="0"/>
              </a:rPr>
              <a:t> </a:t>
            </a:r>
            <a:r>
              <a:rPr lang="fr-FR" i="1" dirty="0" smtClean="0">
                <a:latin typeface="Blackadder ITC" pitchFamily="82" charset="0"/>
              </a:rPr>
              <a:t>       </a:t>
            </a:r>
            <a:endParaRPr lang="fr-FR" i="1" dirty="0">
              <a:latin typeface="Blackadder ITC" pitchFamily="8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00364" y="350043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i="1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Parchemin horizontal 16">
            <a:hlinkClick r:id="rId2" action="ppaction://hlinksldjump"/>
          </p:cNvPr>
          <p:cNvSpPr/>
          <p:nvPr/>
        </p:nvSpPr>
        <p:spPr>
          <a:xfrm>
            <a:off x="214282" y="1643050"/>
            <a:ext cx="5857916" cy="1143008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75000"/>
                    <a:lumOff val="25000"/>
                  </a:schemeClr>
                </a:solidFill>
                <a:hlinkClick r:id="rId2" action="ppaction://hlinksldjump"/>
              </a:rPr>
              <a:t>Les arbres du parc Chantemerle </a:t>
            </a:r>
            <a:endParaRPr lang="fr-FR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Parchemin horizontal 6"/>
          <p:cNvSpPr/>
          <p:nvPr/>
        </p:nvSpPr>
        <p:spPr>
          <a:xfrm>
            <a:off x="3643306" y="3714752"/>
            <a:ext cx="5143536" cy="1214446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an courbé vers le haut 10"/>
          <p:cNvSpPr/>
          <p:nvPr/>
        </p:nvSpPr>
        <p:spPr>
          <a:xfrm>
            <a:off x="6643702" y="5786454"/>
            <a:ext cx="2214578" cy="785818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accent3"/>
                </a:solidFill>
                <a:latin typeface="Blackadder ITC" pitchFamily="82" charset="0"/>
                <a:hlinkClick r:id="rId3" action="ppaction://hlinkpres?slideindex=1&amp;slidetitle="/>
              </a:rPr>
              <a:t>Retour</a:t>
            </a:r>
            <a:endParaRPr lang="fr-FR" sz="2800" dirty="0">
              <a:solidFill>
                <a:schemeClr val="accent3"/>
              </a:solidFill>
              <a:latin typeface="Blackadder ITC" pitchFamily="82" charset="0"/>
            </a:endParaRPr>
          </a:p>
        </p:txBody>
      </p:sp>
      <p:pic>
        <p:nvPicPr>
          <p:cNvPr id="10" name="Image 9" descr="Feuille frên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740" y="1928802"/>
            <a:ext cx="2862260" cy="2862260"/>
          </a:xfrm>
          <a:prstGeom prst="rect">
            <a:avLst/>
          </a:prstGeom>
        </p:spPr>
      </p:pic>
      <p:pic>
        <p:nvPicPr>
          <p:cNvPr id="12" name="Image 11" descr="Frêne pho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857364"/>
            <a:ext cx="2464611" cy="3286148"/>
          </a:xfrm>
          <a:prstGeom prst="rect">
            <a:avLst/>
          </a:prstGeom>
        </p:spPr>
      </p:pic>
      <p:sp>
        <p:nvSpPr>
          <p:cNvPr id="15" name="Titre 14"/>
          <p:cNvSpPr>
            <a:spLocks noGrp="1"/>
          </p:cNvSpPr>
          <p:nvPr>
            <p:ph type="ctrTitle"/>
          </p:nvPr>
        </p:nvSpPr>
        <p:spPr>
          <a:xfrm>
            <a:off x="3071802" y="214290"/>
            <a:ext cx="2169974" cy="914408"/>
          </a:xfrm>
        </p:spPr>
        <p:txBody>
          <a:bodyPr>
            <a:noAutofit/>
          </a:bodyPr>
          <a:lstStyle/>
          <a:p>
            <a:r>
              <a:rPr lang="fr-FR" sz="6600" dirty="0" smtClean="0">
                <a:latin typeface="Blackadder ITC" pitchFamily="82" charset="0"/>
              </a:rPr>
              <a:t>Frêne</a:t>
            </a:r>
            <a:endParaRPr lang="fr-FR" sz="6600" dirty="0">
              <a:latin typeface="Blackadder ITC" pitchFamily="82" charset="0"/>
            </a:endParaRPr>
          </a:p>
        </p:txBody>
      </p:sp>
      <p:pic>
        <p:nvPicPr>
          <p:cNvPr id="13" name="Image 12" descr="fren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12" y="1285860"/>
            <a:ext cx="3571900" cy="557214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7215206" cy="1071546"/>
          </a:xfrm>
        </p:spPr>
        <p:txBody>
          <a:bodyPr>
            <a:noAutofit/>
          </a:bodyPr>
          <a:lstStyle/>
          <a:p>
            <a:r>
              <a:rPr lang="fr-FR" sz="5400" i="1" dirty="0" smtClean="0">
                <a:latin typeface="Blackadder ITC" pitchFamily="82" charset="0"/>
              </a:rPr>
              <a:t>Les arbres</a:t>
            </a:r>
            <a:r>
              <a:rPr lang="fr-FR" sz="5400" i="1" dirty="0" smtClean="0">
                <a:latin typeface="Blackadder ITC" pitchFamily="82" charset="0"/>
              </a:rPr>
              <a:t> </a:t>
            </a:r>
            <a:r>
              <a:rPr lang="fr-FR" sz="5400" i="1" dirty="0" smtClean="0">
                <a:latin typeface="Blackadder ITC" pitchFamily="82" charset="0"/>
              </a:rPr>
              <a:t>du parc Chantemerle</a:t>
            </a:r>
            <a:endParaRPr lang="fr-FR" sz="5400" i="1" dirty="0">
              <a:latin typeface="Blackadder ITC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143768" y="2071678"/>
            <a:ext cx="1571636" cy="4143404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 .Cèdre </a:t>
            </a:r>
          </a:p>
          <a:p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2.Tilleul</a:t>
            </a:r>
          </a:p>
          <a:p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3.Frênes  </a:t>
            </a:r>
          </a:p>
          <a:p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4.Platane</a:t>
            </a:r>
          </a:p>
          <a:p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2" action="ppaction://hlinkpres?slideindex=1&amp;slidetitle="/>
              </a:rPr>
              <a:t>5.Ginko</a:t>
            </a:r>
            <a:endParaRPr lang="fr-FR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6.Séquoia</a:t>
            </a:r>
          </a:p>
          <a:p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7.Catalpa</a:t>
            </a:r>
          </a:p>
          <a:p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3" action="ppaction://hlinkpres?slideindex=1&amp;slidetitle="/>
              </a:rPr>
              <a:t>8.Erable </a:t>
            </a:r>
            <a:r>
              <a:rPr lang="fr-F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</a:t>
            </a:r>
            <a:endParaRPr lang="fr-F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Image 5" descr="Imag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00240"/>
            <a:ext cx="7000892" cy="421484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785918" y="3286124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714612" y="34290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57488" y="307181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428992" y="378619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857620" y="364331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5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286248" y="385762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929190" y="34290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357818" y="4071942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5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7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00100" y="571480"/>
            <a:ext cx="8001056" cy="857256"/>
          </a:xfrm>
        </p:spPr>
        <p:txBody>
          <a:bodyPr>
            <a:normAutofit/>
          </a:bodyPr>
          <a:lstStyle/>
          <a:p>
            <a:pPr algn="l"/>
            <a:r>
              <a:rPr lang="fr-FR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Ginkgo</a:t>
            </a:r>
            <a:endParaRPr lang="fr-FR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28662" y="2285992"/>
            <a:ext cx="1843078" cy="17526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" name="Image 4" descr="Ginkgo 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785926"/>
            <a:ext cx="3107552" cy="4143404"/>
          </a:xfrm>
          <a:prstGeom prst="rect">
            <a:avLst/>
          </a:prstGeom>
        </p:spPr>
      </p:pic>
      <p:pic>
        <p:nvPicPr>
          <p:cNvPr id="8" name="Image 7" descr="Feuille de Ginkgo 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2643182"/>
            <a:ext cx="2500312" cy="3333749"/>
          </a:xfrm>
          <a:prstGeom prst="rect">
            <a:avLst/>
          </a:prstGeom>
        </p:spPr>
      </p:pic>
      <p:pic>
        <p:nvPicPr>
          <p:cNvPr id="9" name="Image 8" descr="gink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8639" y="1428736"/>
            <a:ext cx="2925361" cy="4500594"/>
          </a:xfrm>
          <a:prstGeom prst="rect">
            <a:avLst/>
          </a:prstGeom>
        </p:spPr>
      </p:pic>
      <p:sp>
        <p:nvSpPr>
          <p:cNvPr id="10" name="Ruban vers le haut 9"/>
          <p:cNvSpPr/>
          <p:nvPr/>
        </p:nvSpPr>
        <p:spPr>
          <a:xfrm>
            <a:off x="5429256" y="6143644"/>
            <a:ext cx="3071834" cy="500066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286512" y="6072206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latin typeface="Blackadder ITC" pitchFamily="82" charset="0"/>
                <a:hlinkClick r:id="rId6" action="ppaction://hlinkpres?slideindex=1&amp;slidetitle="/>
              </a:rPr>
              <a:t>Retour</a:t>
            </a:r>
            <a:endParaRPr lang="fr-FR" sz="2800" i="1" dirty="0">
              <a:latin typeface="Blackadder ITC" pitchFamily="82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0" y="-414326"/>
            <a:ext cx="609576" cy="414326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28662" y="2285992"/>
            <a:ext cx="1843078" cy="17526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0" name="Ruban vers le haut 9"/>
          <p:cNvSpPr/>
          <p:nvPr/>
        </p:nvSpPr>
        <p:spPr>
          <a:xfrm>
            <a:off x="5429256" y="6143644"/>
            <a:ext cx="3071834" cy="500066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286512" y="6072206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latin typeface="Blackadder ITC" pitchFamily="82" charset="0"/>
                <a:hlinkClick r:id="rId3" action="ppaction://hlinkpres?slideindex=1&amp;slidetitle="/>
              </a:rPr>
              <a:t>Retour</a:t>
            </a:r>
            <a:endParaRPr lang="fr-FR" sz="2800" i="1" dirty="0">
              <a:latin typeface="Blackadder ITC" pitchFamily="82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071538" y="1000108"/>
            <a:ext cx="2686040" cy="85725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Blackadder ITC" pitchFamily="82" charset="0"/>
                <a:ea typeface="+mj-ea"/>
                <a:cs typeface="+mj-cs"/>
              </a:rPr>
              <a:t>Le  platane</a:t>
            </a:r>
            <a:endParaRPr kumimoji="0" lang="fr-FR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Blackadder ITC" pitchFamily="82" charset="0"/>
              <a:ea typeface="+mj-ea"/>
              <a:cs typeface="+mj-cs"/>
            </a:endParaRPr>
          </a:p>
        </p:txBody>
      </p:sp>
      <p:pic>
        <p:nvPicPr>
          <p:cNvPr id="14" name="Espace réservé du contenu 3" descr="Platane arbre 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285992"/>
            <a:ext cx="2357454" cy="3143272"/>
          </a:xfrm>
          <a:prstGeom prst="rect">
            <a:avLst/>
          </a:prstGeom>
        </p:spPr>
      </p:pic>
      <p:pic>
        <p:nvPicPr>
          <p:cNvPr id="15" name="Image 14" descr="Feuille de Plata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2428868"/>
            <a:ext cx="2998633" cy="3036091"/>
          </a:xfrm>
          <a:prstGeom prst="rect">
            <a:avLst/>
          </a:prstGeom>
        </p:spPr>
      </p:pic>
      <p:pic>
        <p:nvPicPr>
          <p:cNvPr id="16" name="Image 15" descr="Platan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322" y="1643050"/>
            <a:ext cx="3071834" cy="3857652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an vers le haut 9"/>
          <p:cNvSpPr/>
          <p:nvPr/>
        </p:nvSpPr>
        <p:spPr>
          <a:xfrm>
            <a:off x="5429256" y="6143644"/>
            <a:ext cx="3071834" cy="500066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286512" y="6072206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latin typeface="Blackadder ITC" pitchFamily="82" charset="0"/>
                <a:hlinkClick r:id="rId3" action="ppaction://hlinkpres?slideindex=1&amp;slidetitle="/>
              </a:rPr>
              <a:t>Retour</a:t>
            </a:r>
            <a:endParaRPr lang="fr-FR" sz="2800" i="1" dirty="0">
              <a:latin typeface="Blackadder ITC" pitchFamily="82" charset="0"/>
            </a:endParaRPr>
          </a:p>
        </p:txBody>
      </p:sp>
      <p:pic>
        <p:nvPicPr>
          <p:cNvPr id="17" name="Image 16" descr="Sequoia arb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14554"/>
            <a:ext cx="3161114" cy="4214818"/>
          </a:xfrm>
          <a:prstGeom prst="rect">
            <a:avLst/>
          </a:prstGeom>
        </p:spPr>
      </p:pic>
      <p:pic>
        <p:nvPicPr>
          <p:cNvPr id="18" name="Espace réservé du contenu 3" descr="Feuille de Sequo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803516" y="3554410"/>
            <a:ext cx="3289296" cy="2466972"/>
          </a:xfrm>
          <a:prstGeom prst="rect">
            <a:avLst/>
          </a:prstGeom>
        </p:spPr>
      </p:pic>
      <p:pic>
        <p:nvPicPr>
          <p:cNvPr id="19" name="Image 18" descr="Sequoi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1929" y="714356"/>
            <a:ext cx="3282071" cy="5000636"/>
          </a:xfrm>
          <a:prstGeom prst="rect">
            <a:avLst/>
          </a:prstGeom>
        </p:spPr>
      </p:pic>
      <p:sp>
        <p:nvSpPr>
          <p:cNvPr id="20" name="Titre 1"/>
          <p:cNvSpPr txBox="1">
            <a:spLocks/>
          </p:cNvSpPr>
          <p:nvPr/>
        </p:nvSpPr>
        <p:spPr>
          <a:xfrm>
            <a:off x="457200" y="704088"/>
            <a:ext cx="2543164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Blackadder ITC" pitchFamily="82" charset="0"/>
                <a:ea typeface="+mj-ea"/>
                <a:cs typeface="+mj-cs"/>
              </a:rPr>
              <a:t>Séquoia</a:t>
            </a:r>
            <a:endParaRPr kumimoji="0" lang="fr-FR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an vers le haut 9"/>
          <p:cNvSpPr/>
          <p:nvPr/>
        </p:nvSpPr>
        <p:spPr>
          <a:xfrm>
            <a:off x="5429256" y="6143644"/>
            <a:ext cx="3071834" cy="500066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286512" y="6072206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latin typeface="Blackadder ITC" pitchFamily="82" charset="0"/>
                <a:hlinkClick r:id="rId3" action="ppaction://hlinkpres?slideindex=1&amp;slidetitle="/>
              </a:rPr>
              <a:t>Retour</a:t>
            </a:r>
            <a:endParaRPr lang="fr-FR" sz="2800" i="1" dirty="0">
              <a:latin typeface="Blackadder ITC" pitchFamily="82" charset="0"/>
            </a:endParaRPr>
          </a:p>
        </p:txBody>
      </p:sp>
      <p:pic>
        <p:nvPicPr>
          <p:cNvPr id="8" name="Espace réservé du contenu 3" descr="Marronnier ph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143116"/>
            <a:ext cx="2857520" cy="4389437"/>
          </a:xfrm>
          <a:prstGeom prst="rect">
            <a:avLst/>
          </a:prstGeom>
        </p:spPr>
      </p:pic>
      <p:pic>
        <p:nvPicPr>
          <p:cNvPr id="9" name="Image 8" descr="marronnier-feuill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2500306"/>
            <a:ext cx="3038441" cy="2865434"/>
          </a:xfrm>
          <a:prstGeom prst="rect">
            <a:avLst/>
          </a:prstGeom>
        </p:spPr>
      </p:pic>
      <p:pic>
        <p:nvPicPr>
          <p:cNvPr id="12" name="Image 11" descr="marronni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66616" y="928670"/>
            <a:ext cx="2677384" cy="414494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14282" y="214290"/>
            <a:ext cx="2714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lackadder ITC" pitchFamily="82" charset="0"/>
              </a:rPr>
              <a:t>Marronnier</a:t>
            </a:r>
            <a:endParaRPr lang="fr-FR" sz="48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43240" y="357166"/>
            <a:ext cx="2357454" cy="684207"/>
          </a:xfrm>
          <a:noFill/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3"/>
                </a:solidFill>
                <a:latin typeface="Blackadder ITC" pitchFamily="82" charset="0"/>
              </a:rPr>
              <a:t>Catalpa</a:t>
            </a:r>
            <a:endParaRPr lang="fr-FR" dirty="0">
              <a:solidFill>
                <a:schemeClr val="accent3"/>
              </a:solidFill>
              <a:latin typeface="Blackadder ITC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20" y="7286652"/>
            <a:ext cx="7854696" cy="17526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 descr="Catalpa_feuil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2928934"/>
            <a:ext cx="2400275" cy="1800206"/>
          </a:xfrm>
          <a:prstGeom prst="rect">
            <a:avLst/>
          </a:prstGeom>
        </p:spPr>
      </p:pic>
      <p:pic>
        <p:nvPicPr>
          <p:cNvPr id="5" name="Image 4" descr="Catalpa ph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500306"/>
            <a:ext cx="1857388" cy="2309828"/>
          </a:xfrm>
          <a:prstGeom prst="rect">
            <a:avLst/>
          </a:prstGeom>
        </p:spPr>
      </p:pic>
      <p:pic>
        <p:nvPicPr>
          <p:cNvPr id="6" name="Image 5" descr="catalp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08" y="1285860"/>
            <a:ext cx="4353652" cy="557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uban courbé vers le haut 9"/>
          <p:cNvSpPr/>
          <p:nvPr/>
        </p:nvSpPr>
        <p:spPr>
          <a:xfrm>
            <a:off x="6572264" y="5786454"/>
            <a:ext cx="2357454" cy="758952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accent3"/>
                </a:solidFill>
                <a:latin typeface="Blackadder ITC" pitchFamily="82" charset="0"/>
                <a:hlinkClick r:id="rId6" action="ppaction://hlinkpres?slideindex=1&amp;slidetitle="/>
              </a:rPr>
              <a:t>Retour</a:t>
            </a:r>
            <a:endParaRPr lang="fr-FR" sz="2800" dirty="0">
              <a:solidFill>
                <a:schemeClr val="accent3"/>
              </a:solidFill>
              <a:latin typeface="Blackadder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14744" y="285728"/>
            <a:ext cx="3214710" cy="684207"/>
          </a:xfrm>
          <a:noFill/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3"/>
                </a:solidFill>
                <a:latin typeface="Blackadder ITC" pitchFamily="82" charset="0"/>
              </a:rPr>
              <a:t>Cèdre</a:t>
            </a:r>
            <a:endParaRPr lang="fr-FR" dirty="0">
              <a:solidFill>
                <a:schemeClr val="accent3"/>
              </a:solidFill>
              <a:latin typeface="Blackadder ITC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20" y="7286652"/>
            <a:ext cx="7854696" cy="17526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8" name="Image 7" descr="Cèdre 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7364"/>
            <a:ext cx="2857488" cy="3809984"/>
          </a:xfrm>
          <a:prstGeom prst="rect">
            <a:avLst/>
          </a:prstGeom>
        </p:spPr>
      </p:pic>
      <p:pic>
        <p:nvPicPr>
          <p:cNvPr id="9" name="Image 8" descr="feuille de cedre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2100977"/>
            <a:ext cx="3000364" cy="2517085"/>
          </a:xfrm>
          <a:prstGeom prst="rect">
            <a:avLst/>
          </a:prstGeom>
        </p:spPr>
      </p:pic>
      <p:sp>
        <p:nvSpPr>
          <p:cNvPr id="10" name="Ruban courbé vers le haut 9"/>
          <p:cNvSpPr/>
          <p:nvPr/>
        </p:nvSpPr>
        <p:spPr>
          <a:xfrm>
            <a:off x="6500826" y="5715016"/>
            <a:ext cx="2428860" cy="857256"/>
          </a:xfrm>
          <a:prstGeom prst="ellipseRibbon2">
            <a:avLst>
              <a:gd name="adj1" fmla="val 25000"/>
              <a:gd name="adj2" fmla="val 50000"/>
              <a:gd name="adj3" fmla="val 110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accent3"/>
                </a:solidFill>
                <a:latin typeface="Blackadder ITC" pitchFamily="82" charset="0"/>
                <a:hlinkClick r:id="rId5" action="ppaction://hlinkpres?slideindex=1&amp;slidetitle="/>
              </a:rPr>
              <a:t>Retour</a:t>
            </a:r>
            <a:endParaRPr lang="fr-FR" sz="2800" dirty="0">
              <a:solidFill>
                <a:schemeClr val="accent3"/>
              </a:solidFill>
              <a:latin typeface="Blackadder ITC" pitchFamily="82" charset="0"/>
            </a:endParaRPr>
          </a:p>
        </p:txBody>
      </p:sp>
      <p:pic>
        <p:nvPicPr>
          <p:cNvPr id="7" name="Image 6" descr="cèdr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12" y="1083082"/>
            <a:ext cx="3643338" cy="5774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00430" y="285728"/>
            <a:ext cx="1785950" cy="684207"/>
          </a:xfrm>
          <a:noFill/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3"/>
                </a:solidFill>
                <a:latin typeface="Blackadder ITC" pitchFamily="82" charset="0"/>
              </a:rPr>
              <a:t>Erable</a:t>
            </a:r>
            <a:endParaRPr lang="fr-FR" dirty="0">
              <a:solidFill>
                <a:schemeClr val="accent3"/>
              </a:solidFill>
              <a:latin typeface="Blackadder ITC" pitchFamily="82" charset="0"/>
            </a:endParaRPr>
          </a:p>
        </p:txBody>
      </p:sp>
      <p:pic>
        <p:nvPicPr>
          <p:cNvPr id="7" name="Image 6" descr="Erable arb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14554"/>
            <a:ext cx="2464575" cy="3286100"/>
          </a:xfrm>
          <a:prstGeom prst="rect">
            <a:avLst/>
          </a:prstGeom>
        </p:spPr>
      </p:pic>
      <p:pic>
        <p:nvPicPr>
          <p:cNvPr id="8" name="Image 7" descr="Erable feuil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290" y="2786058"/>
            <a:ext cx="3214710" cy="2411033"/>
          </a:xfrm>
          <a:prstGeom prst="rect">
            <a:avLst/>
          </a:prstGeom>
        </p:spPr>
      </p:pic>
      <p:pic>
        <p:nvPicPr>
          <p:cNvPr id="9" name="Image 8" descr="Erabl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1214398"/>
            <a:ext cx="4009542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uban courbé vers le haut 10"/>
          <p:cNvSpPr/>
          <p:nvPr/>
        </p:nvSpPr>
        <p:spPr>
          <a:xfrm>
            <a:off x="6643702" y="5786454"/>
            <a:ext cx="2214578" cy="785818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accent3"/>
                </a:solidFill>
                <a:latin typeface="Blackadder ITC" pitchFamily="82" charset="0"/>
                <a:hlinkClick r:id="rId6" action="ppaction://hlinkpres?slideindex=1&amp;slidetitle="/>
              </a:rPr>
              <a:t>Retour</a:t>
            </a:r>
            <a:endParaRPr lang="fr-FR" sz="2800" dirty="0">
              <a:solidFill>
                <a:schemeClr val="accent3"/>
              </a:solidFill>
              <a:latin typeface="Blackadder ITC" pitchFamily="8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199</TotalTime>
  <Words>62</Words>
  <Application>Microsoft Office PowerPoint</Application>
  <PresentationFormat>Affichage à l'écran (4:3)</PresentationFormat>
  <Paragraphs>40</Paragraphs>
  <Slides>11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Apex</vt:lpstr>
      <vt:lpstr>Les arbres deChantemerle</vt:lpstr>
      <vt:lpstr>Les arbres du parc Chantemerle</vt:lpstr>
      <vt:lpstr>Ginkgo</vt:lpstr>
      <vt:lpstr>Diapositive 4</vt:lpstr>
      <vt:lpstr>Diapositive 5</vt:lpstr>
      <vt:lpstr>Diapositive 6</vt:lpstr>
      <vt:lpstr>Catalpa</vt:lpstr>
      <vt:lpstr>Cèdre</vt:lpstr>
      <vt:lpstr>Erable</vt:lpstr>
      <vt:lpstr>Frêne</vt:lpstr>
      <vt:lpstr>Diapositive 11</vt:lpstr>
    </vt:vector>
  </TitlesOfParts>
  <Company>CONSEIL GENERAL DE L ' ESSONNE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arbres du colléges</dc:title>
  <dc:creator>capronj</dc:creator>
  <cp:lastModifiedBy>capronj</cp:lastModifiedBy>
  <cp:revision>22</cp:revision>
  <dcterms:created xsi:type="dcterms:W3CDTF">2012-10-19T13:24:42Z</dcterms:created>
  <dcterms:modified xsi:type="dcterms:W3CDTF">2012-10-26T15:01:49Z</dcterms:modified>
</cp:coreProperties>
</file>