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FF"/>
    <a:srgbClr val="FF1DFF"/>
    <a:srgbClr val="6200C4"/>
    <a:srgbClr val="A143FF"/>
    <a:srgbClr val="50D450"/>
    <a:srgbClr val="269A26"/>
    <a:srgbClr val="8F754F"/>
    <a:srgbClr val="6B5345"/>
    <a:srgbClr val="B0AC00"/>
    <a:srgbClr val="54A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C59560-8E93-4F99-9B59-9F6FDB4518C9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D29236-DC09-4B86-8B49-7CE21A5932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13.jpeg"/><Relationship Id="rId5" Type="http://schemas.openxmlformats.org/officeDocument/2006/relationships/slide" Target="slide13.xml"/><Relationship Id="rId10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858016" cy="1000108"/>
          </a:xfrm>
        </p:spPr>
        <p:txBody>
          <a:bodyPr/>
          <a:lstStyle/>
          <a:p>
            <a:r>
              <a:rPr lang="fr-FR" dirty="0" smtClean="0">
                <a:solidFill>
                  <a:srgbClr val="E030CB"/>
                </a:solidFill>
                <a:latin typeface="French Script MT" pitchFamily="66" charset="0"/>
              </a:rPr>
              <a:t>Les personnages du spectacle  CLEA</a:t>
            </a:r>
            <a:endParaRPr lang="fr-FR" dirty="0">
              <a:solidFill>
                <a:srgbClr val="E030CB"/>
              </a:solidFill>
              <a:latin typeface="French Script MT" pitchFamily="66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42910" y="6858000"/>
            <a:ext cx="7772400" cy="119970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42976" y="1357298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Sommaire:</a:t>
            </a:r>
          </a:p>
          <a:p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2" action="ppaction://hlinksldjump"/>
              </a:rPr>
              <a:t>Les dieux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                       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3" action="ppaction://hlinksldjump"/>
              </a:rPr>
              <a:t>Les Sirènes </a:t>
            </a:r>
            <a:endParaRPr lang="fr-FR" sz="3200" b="1" i="1" dirty="0" smtClean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4" action="ppaction://hlinksldjump"/>
              </a:rPr>
              <a:t>Ulysse et sa famille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          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5" action="ppaction://hlinksldjump"/>
              </a:rPr>
              <a:t>Les prétendants</a:t>
            </a:r>
            <a:endParaRPr lang="fr-FR" sz="3200" b="1" i="1" dirty="0" smtClean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6" action="ppaction://hlinksldjump"/>
              </a:rPr>
              <a:t>Les Compagnons d’Ulysse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       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7" action="ppaction://hlinksldjump"/>
              </a:rPr>
              <a:t>Le Cyclope</a:t>
            </a:r>
            <a:endParaRPr lang="fr-FR" sz="3200" b="1" i="1" dirty="0" smtClean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8" action="ppaction://hlinksldjump"/>
              </a:rPr>
              <a:t>Circée 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                            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  <a:hlinkClick r:id="rId9" action="ppaction://hlinksldjump"/>
              </a:rPr>
              <a:t>Calypso</a:t>
            </a:r>
            <a:endParaRPr lang="fr-FR" sz="3200" b="1" i="1" dirty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.11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25" r="49096" b="16345"/>
          <a:stretch>
            <a:fillRect/>
          </a:stretch>
        </p:blipFill>
        <p:spPr>
          <a:xfrm>
            <a:off x="642910" y="1214422"/>
            <a:ext cx="2286016" cy="465995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0" i="1" dirty="0" smtClean="0">
                <a:solidFill>
                  <a:srgbClr val="002D86"/>
                </a:solidFill>
                <a:latin typeface="French Script MT" pitchFamily="66" charset="0"/>
              </a:rPr>
              <a:t>Poséidon</a:t>
            </a:r>
            <a:endParaRPr lang="fr-FR" sz="6600" b="0" i="1" dirty="0">
              <a:solidFill>
                <a:srgbClr val="002D86"/>
              </a:solidFill>
              <a:latin typeface="French Script MT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28992" y="1428736"/>
            <a:ext cx="4214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C’est le dieu de la </a:t>
            </a:r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mer; </a:t>
            </a:r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il veut qu’Ulysse ne </a:t>
            </a:r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retrouve pas son pays et sa famille, </a:t>
            </a:r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car il a tué son fils le </a:t>
            </a:r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Cyclope.</a:t>
            </a:r>
            <a:endParaRPr lang="fr-FR" sz="3200" b="1" i="1" dirty="0" smtClean="0">
              <a:solidFill>
                <a:srgbClr val="0070C0"/>
              </a:solidFill>
              <a:latin typeface="French Script MT" pitchFamily="66" charset="0"/>
            </a:endParaRPr>
          </a:p>
          <a:p>
            <a:endParaRPr lang="fr-FR" sz="3200" b="1" i="1" dirty="0" smtClean="0">
              <a:solidFill>
                <a:srgbClr val="0070C0"/>
              </a:solidFill>
              <a:latin typeface="French Script MT" pitchFamily="66" charset="0"/>
            </a:endParaRPr>
          </a:p>
          <a:p>
            <a:endParaRPr lang="fr-FR" sz="3200" b="1" i="1" dirty="0" smtClean="0">
              <a:solidFill>
                <a:srgbClr val="0070C0"/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Comédiens:</a:t>
            </a:r>
          </a:p>
          <a:p>
            <a:r>
              <a:rPr lang="fr-FR" sz="3200" b="1" i="1" dirty="0" smtClean="0">
                <a:solidFill>
                  <a:srgbClr val="0070C0"/>
                </a:solidFill>
                <a:latin typeface="French Script MT" pitchFamily="66" charset="0"/>
              </a:rPr>
              <a:t>Mustapha et Bryan</a:t>
            </a:r>
            <a:endParaRPr lang="fr-FR" sz="3200" b="1" i="1" dirty="0">
              <a:solidFill>
                <a:srgbClr val="0070C0"/>
              </a:solidFill>
              <a:latin typeface="French Script MT" pitchFamily="66" charset="0"/>
            </a:endParaRPr>
          </a:p>
        </p:txBody>
      </p:sp>
      <p:sp>
        <p:nvSpPr>
          <p:cNvPr id="6" name="Étoile à 5 branches 5">
            <a:hlinkClick r:id="rId3" action="ppaction://hlinksldjump"/>
          </p:cNvPr>
          <p:cNvSpPr/>
          <p:nvPr/>
        </p:nvSpPr>
        <p:spPr>
          <a:xfrm>
            <a:off x="7215206" y="5143512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10.2013 (11).JPG"/>
          <p:cNvPicPr>
            <a:picLocks noChangeAspect="1"/>
          </p:cNvPicPr>
          <p:nvPr/>
        </p:nvPicPr>
        <p:blipFill>
          <a:blip r:embed="rId2"/>
          <a:srcRect l="32031" t="21874" r="52344" b="25000"/>
          <a:stretch>
            <a:fillRect/>
          </a:stretch>
        </p:blipFill>
        <p:spPr>
          <a:xfrm>
            <a:off x="428596" y="1357297"/>
            <a:ext cx="1785950" cy="455417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214290"/>
            <a:ext cx="2143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 smtClean="0">
                <a:solidFill>
                  <a:schemeClr val="accent1">
                    <a:lumMod val="50000"/>
                  </a:schemeClr>
                </a:solidFill>
                <a:latin typeface="French Script MT" pitchFamily="66" charset="0"/>
              </a:rPr>
              <a:t>Athéna</a:t>
            </a:r>
            <a:endParaRPr lang="fr-FR" sz="6600" i="1" dirty="0">
              <a:solidFill>
                <a:schemeClr val="accent1">
                  <a:lumMod val="50000"/>
                </a:schemeClr>
              </a:solidFill>
              <a:latin typeface="French Script MT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14612" y="1428736"/>
            <a:ext cx="464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C’est la déesse de la guerre et du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savoir,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elle est favorable au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retour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d’Ulysse dans sa </a:t>
            </a:r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famille.</a:t>
            </a:r>
            <a:endParaRPr lang="fr-FR" sz="3200" b="1" i="1" dirty="0" smtClean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  <a:p>
            <a:endParaRPr lang="fr-FR" sz="3200" b="1" i="1" dirty="0" smtClean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  <a:p>
            <a:endParaRPr lang="fr-FR" sz="3200" b="1" i="1" dirty="0" smtClean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Comédienne:</a:t>
            </a:r>
          </a:p>
          <a:p>
            <a:r>
              <a:rPr lang="fr-FR" sz="32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Jumana</a:t>
            </a:r>
            <a:endParaRPr lang="fr-FR" sz="3200" b="1" i="1" dirty="0">
              <a:solidFill>
                <a:schemeClr val="tx2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</p:txBody>
      </p:sp>
      <p:sp>
        <p:nvSpPr>
          <p:cNvPr id="5" name="Étoile à 5 branches 4">
            <a:hlinkClick r:id="rId3" action="ppaction://hlinksldjump"/>
          </p:cNvPr>
          <p:cNvSpPr/>
          <p:nvPr/>
        </p:nvSpPr>
        <p:spPr>
          <a:xfrm>
            <a:off x="7215206" y="5143512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85728"/>
            <a:ext cx="4714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 smtClean="0">
                <a:solidFill>
                  <a:srgbClr val="5D3203"/>
                </a:solidFill>
                <a:latin typeface="French Script MT" pitchFamily="66" charset="0"/>
              </a:rPr>
              <a:t>Artémis</a:t>
            </a:r>
            <a:endParaRPr lang="fr-FR" sz="6600" i="1" dirty="0">
              <a:solidFill>
                <a:srgbClr val="5D3203"/>
              </a:solidFill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14810" y="1500174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5D3203"/>
                </a:solidFill>
                <a:latin typeface="French Script MT" pitchFamily="66" charset="0"/>
              </a:rPr>
              <a:t>C’est la déesse de la chasse.</a:t>
            </a:r>
          </a:p>
          <a:p>
            <a:r>
              <a:rPr lang="fr-FR" sz="3200" b="1" dirty="0" smtClean="0">
                <a:solidFill>
                  <a:srgbClr val="5D3203"/>
                </a:solidFill>
                <a:latin typeface="French Script MT" pitchFamily="66" charset="0"/>
              </a:rPr>
              <a:t>Elle n’est que « figurante » dans cette </a:t>
            </a:r>
            <a:r>
              <a:rPr lang="fr-FR" sz="3200" b="1" dirty="0" smtClean="0">
                <a:solidFill>
                  <a:srgbClr val="5D3203"/>
                </a:solidFill>
                <a:latin typeface="French Script MT" pitchFamily="66" charset="0"/>
              </a:rPr>
              <a:t>histoire.</a:t>
            </a:r>
            <a:endParaRPr lang="fr-FR" sz="3200" b="1" dirty="0" smtClean="0">
              <a:solidFill>
                <a:srgbClr val="5D3203"/>
              </a:solidFill>
              <a:latin typeface="French Script MT" pitchFamily="66" charset="0"/>
            </a:endParaRPr>
          </a:p>
          <a:p>
            <a:endParaRPr lang="fr-FR" sz="3200" b="1" dirty="0" smtClean="0">
              <a:solidFill>
                <a:srgbClr val="5D3203"/>
              </a:solidFill>
              <a:latin typeface="French Script MT" pitchFamily="66" charset="0"/>
            </a:endParaRPr>
          </a:p>
          <a:p>
            <a:r>
              <a:rPr lang="fr-FR" sz="3200" b="1" dirty="0" smtClean="0">
                <a:solidFill>
                  <a:srgbClr val="5D3203"/>
                </a:solidFill>
                <a:latin typeface="French Script MT" pitchFamily="66" charset="0"/>
              </a:rPr>
              <a:t>Comédienne:</a:t>
            </a:r>
          </a:p>
          <a:p>
            <a:r>
              <a:rPr lang="fr-FR" sz="3200" b="1" dirty="0" smtClean="0">
                <a:solidFill>
                  <a:srgbClr val="5D3203"/>
                </a:solidFill>
                <a:latin typeface="French Script MT" pitchFamily="66" charset="0"/>
              </a:rPr>
              <a:t>Marie</a:t>
            </a:r>
            <a:endParaRPr lang="fr-FR" sz="3200" b="1" dirty="0">
              <a:solidFill>
                <a:srgbClr val="5D3203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215206" y="5143512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15.10.2013 (11).JPG"/>
          <p:cNvPicPr>
            <a:picLocks noChangeAspect="1"/>
          </p:cNvPicPr>
          <p:nvPr/>
        </p:nvPicPr>
        <p:blipFill>
          <a:blip r:embed="rId3"/>
          <a:srcRect l="18750" t="30209" r="68750" b="22916"/>
          <a:stretch>
            <a:fillRect/>
          </a:stretch>
        </p:blipFill>
        <p:spPr>
          <a:xfrm>
            <a:off x="857224" y="1214422"/>
            <a:ext cx="1571636" cy="442022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34" y="142852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 smtClean="0">
                <a:solidFill>
                  <a:srgbClr val="FF69B4"/>
                </a:solidFill>
                <a:latin typeface="French Script MT" pitchFamily="66" charset="0"/>
              </a:rPr>
              <a:t>Aphrodite</a:t>
            </a:r>
            <a:endParaRPr lang="fr-FR" sz="6600" i="1" dirty="0">
              <a:solidFill>
                <a:srgbClr val="FF69B4"/>
              </a:solidFill>
              <a:latin typeface="French Script MT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496" y="1785926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3F9F"/>
                </a:solidFill>
                <a:latin typeface="French Script MT" pitchFamily="66" charset="0"/>
              </a:rPr>
              <a:t>C’est la déesse de l’amour.</a:t>
            </a:r>
          </a:p>
          <a:p>
            <a:r>
              <a:rPr lang="fr-FR" sz="3200" b="1" dirty="0" smtClean="0">
                <a:solidFill>
                  <a:srgbClr val="FF3F9F"/>
                </a:solidFill>
                <a:latin typeface="French Script MT" pitchFamily="66" charset="0"/>
              </a:rPr>
              <a:t>Elle n’est que « figurante »dans cette </a:t>
            </a:r>
            <a:r>
              <a:rPr lang="fr-FR" sz="3200" b="1" dirty="0" smtClean="0">
                <a:solidFill>
                  <a:srgbClr val="FF3F9F"/>
                </a:solidFill>
                <a:latin typeface="French Script MT" pitchFamily="66" charset="0"/>
              </a:rPr>
              <a:t>histoire.</a:t>
            </a:r>
            <a:endParaRPr lang="fr-FR" sz="3200" b="1" dirty="0" smtClean="0">
              <a:solidFill>
                <a:srgbClr val="FF3F9F"/>
              </a:solidFill>
              <a:latin typeface="French Script MT" pitchFamily="66" charset="0"/>
            </a:endParaRPr>
          </a:p>
          <a:p>
            <a:endParaRPr lang="fr-FR" sz="3200" b="1" dirty="0" smtClean="0">
              <a:solidFill>
                <a:srgbClr val="FF3F9F"/>
              </a:solidFill>
              <a:latin typeface="French Script MT" pitchFamily="66" charset="0"/>
            </a:endParaRPr>
          </a:p>
          <a:p>
            <a:r>
              <a:rPr lang="fr-FR" sz="3200" b="1" dirty="0" smtClean="0">
                <a:solidFill>
                  <a:srgbClr val="FF3F9F"/>
                </a:solidFill>
                <a:latin typeface="French Script MT" pitchFamily="66" charset="0"/>
              </a:rPr>
              <a:t>Comedienne:</a:t>
            </a:r>
          </a:p>
          <a:p>
            <a:r>
              <a:rPr lang="fr-FR" sz="3200" b="1" dirty="0" smtClean="0">
                <a:solidFill>
                  <a:srgbClr val="FF3F9F"/>
                </a:solidFill>
                <a:latin typeface="French Script MT" pitchFamily="66" charset="0"/>
              </a:rPr>
              <a:t>Patricia</a:t>
            </a:r>
            <a:endParaRPr lang="fr-FR" sz="3200" b="1" dirty="0">
              <a:solidFill>
                <a:srgbClr val="FF3F9F"/>
              </a:solidFill>
              <a:latin typeface="French Script MT" pitchFamily="66" charset="0"/>
            </a:endParaRPr>
          </a:p>
        </p:txBody>
      </p:sp>
      <p:sp>
        <p:nvSpPr>
          <p:cNvPr id="5" name="Étoile à 5 branches 4">
            <a:hlinkClick r:id="rId2" action="ppaction://hlinksldjump"/>
          </p:cNvPr>
          <p:cNvSpPr/>
          <p:nvPr/>
        </p:nvSpPr>
        <p:spPr>
          <a:xfrm>
            <a:off x="7215206" y="5143512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age 5" descr="15.10.2013 (11).JPG"/>
          <p:cNvPicPr>
            <a:picLocks noChangeAspect="1"/>
          </p:cNvPicPr>
          <p:nvPr/>
        </p:nvPicPr>
        <p:blipFill>
          <a:blip r:embed="rId3" cstate="print"/>
          <a:srcRect t="20833" r="81250" b="15625"/>
          <a:stretch>
            <a:fillRect/>
          </a:stretch>
        </p:blipFill>
        <p:spPr>
          <a:xfrm>
            <a:off x="1142976" y="1428736"/>
            <a:ext cx="1714480" cy="43577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00" y="500042"/>
            <a:ext cx="292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Zeus</a:t>
            </a:r>
            <a:endParaRPr lang="fr-FR" sz="6600" i="1" dirty="0">
              <a:solidFill>
                <a:schemeClr val="tx1">
                  <a:lumMod val="85000"/>
                  <a:lumOff val="15000"/>
                </a:schemeClr>
              </a:solidFill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14678" y="1643050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AC05"/>
                </a:solidFill>
                <a:latin typeface="French Script MT" pitchFamily="66" charset="0"/>
              </a:rPr>
              <a:t>C’est le dieu des dieux et de la foudre</a:t>
            </a:r>
          </a:p>
          <a:p>
            <a:r>
              <a:rPr lang="fr-FR" sz="3200" b="1" dirty="0" smtClean="0">
                <a:solidFill>
                  <a:srgbClr val="FFAC05"/>
                </a:solidFill>
                <a:latin typeface="French Script MT" pitchFamily="66" charset="0"/>
              </a:rPr>
              <a:t>Il donnera raison à </a:t>
            </a:r>
            <a:r>
              <a:rPr lang="fr-FR" sz="3200" b="1" dirty="0" smtClean="0">
                <a:solidFill>
                  <a:srgbClr val="FFAC05"/>
                </a:solidFill>
                <a:latin typeface="French Script MT" pitchFamily="66" charset="0"/>
              </a:rPr>
              <a:t>Athéna.</a:t>
            </a:r>
            <a:endParaRPr lang="fr-FR" sz="3200" b="1" dirty="0" smtClean="0">
              <a:solidFill>
                <a:srgbClr val="FFAC05"/>
              </a:solidFill>
              <a:latin typeface="French Script MT" pitchFamily="66" charset="0"/>
            </a:endParaRPr>
          </a:p>
          <a:p>
            <a:endParaRPr lang="fr-FR" sz="3200" b="1" dirty="0" smtClean="0">
              <a:solidFill>
                <a:srgbClr val="FFAC05"/>
              </a:solidFill>
              <a:latin typeface="French Script MT" pitchFamily="66" charset="0"/>
            </a:endParaRPr>
          </a:p>
          <a:p>
            <a:r>
              <a:rPr lang="fr-FR" sz="3200" b="1" dirty="0" smtClean="0">
                <a:solidFill>
                  <a:srgbClr val="FFAC05"/>
                </a:solidFill>
                <a:latin typeface="French Script MT" pitchFamily="66" charset="0"/>
              </a:rPr>
              <a:t>Comédien:</a:t>
            </a:r>
          </a:p>
          <a:p>
            <a:r>
              <a:rPr lang="fr-FR" sz="3200" b="1" dirty="0" smtClean="0">
                <a:solidFill>
                  <a:srgbClr val="FFAC05"/>
                </a:solidFill>
                <a:latin typeface="French Script MT" pitchFamily="66" charset="0"/>
              </a:rPr>
              <a:t>Claudio</a:t>
            </a:r>
            <a:endParaRPr lang="fr-FR" sz="3200" b="1" dirty="0">
              <a:solidFill>
                <a:srgbClr val="FFAC05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215206" y="5143512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15.10.2013 (11).JPG"/>
          <p:cNvPicPr>
            <a:picLocks noChangeAspect="1"/>
          </p:cNvPicPr>
          <p:nvPr/>
        </p:nvPicPr>
        <p:blipFill>
          <a:blip r:embed="rId3"/>
          <a:srcRect l="45312" t="27083" r="38281" b="23958"/>
          <a:stretch>
            <a:fillRect/>
          </a:stretch>
        </p:blipFill>
        <p:spPr>
          <a:xfrm>
            <a:off x="857224" y="1571612"/>
            <a:ext cx="1857388" cy="4157011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428604"/>
            <a:ext cx="3429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 smtClean="0">
                <a:solidFill>
                  <a:srgbClr val="85E8FF"/>
                </a:solidFill>
                <a:latin typeface="French Script MT" pitchFamily="66" charset="0"/>
              </a:rPr>
              <a:t>Hermès</a:t>
            </a:r>
            <a:endParaRPr lang="fr-FR" sz="6600" i="1" dirty="0">
              <a:solidFill>
                <a:srgbClr val="85E8FF"/>
              </a:solidFill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496" y="1785926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54AFCC"/>
                </a:solidFill>
                <a:latin typeface="French Script MT" pitchFamily="66" charset="0"/>
              </a:rPr>
              <a:t>C’est le messager des dieux et le dieu des </a:t>
            </a:r>
            <a:r>
              <a:rPr lang="fr-FR" sz="3200" b="1" dirty="0" smtClean="0">
                <a:solidFill>
                  <a:srgbClr val="54AFCC"/>
                </a:solidFill>
                <a:latin typeface="French Script MT" pitchFamily="66" charset="0"/>
              </a:rPr>
              <a:t>voleurs, il aidera Ulysse.</a:t>
            </a:r>
            <a:endParaRPr lang="fr-FR" sz="3200" b="1" dirty="0" smtClean="0">
              <a:solidFill>
                <a:srgbClr val="54AFCC"/>
              </a:solidFill>
              <a:latin typeface="French Script MT" pitchFamily="66" charset="0"/>
            </a:endParaRPr>
          </a:p>
          <a:p>
            <a:endParaRPr lang="fr-FR" sz="3200" b="1" dirty="0" smtClean="0">
              <a:solidFill>
                <a:srgbClr val="54AFCC"/>
              </a:solidFill>
              <a:latin typeface="French Script MT" pitchFamily="66" charset="0"/>
            </a:endParaRPr>
          </a:p>
          <a:p>
            <a:r>
              <a:rPr lang="fr-FR" sz="3200" b="1" smtClean="0">
                <a:solidFill>
                  <a:srgbClr val="54AFCC"/>
                </a:solidFill>
                <a:latin typeface="French Script MT" pitchFamily="66" charset="0"/>
              </a:rPr>
              <a:t>Comédiens:</a:t>
            </a:r>
            <a:endParaRPr lang="fr-FR" sz="3200" b="1" dirty="0" smtClean="0">
              <a:solidFill>
                <a:srgbClr val="54AFCC"/>
              </a:solidFill>
              <a:latin typeface="French Script MT" pitchFamily="66" charset="0"/>
            </a:endParaRPr>
          </a:p>
          <a:p>
            <a:r>
              <a:rPr lang="fr-FR" sz="3200" b="1" dirty="0" smtClean="0">
                <a:solidFill>
                  <a:srgbClr val="54AFCC"/>
                </a:solidFill>
                <a:latin typeface="French Script MT" pitchFamily="66" charset="0"/>
              </a:rPr>
              <a:t>Lucas et Idriss</a:t>
            </a:r>
            <a:endParaRPr lang="fr-FR" sz="3200" b="1" dirty="0">
              <a:solidFill>
                <a:srgbClr val="54AFCC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215206" y="5143512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5.11 (6).JPG"/>
          <p:cNvPicPr>
            <a:picLocks noChangeAspect="1"/>
          </p:cNvPicPr>
          <p:nvPr/>
        </p:nvPicPr>
        <p:blipFill>
          <a:blip r:embed="rId3" cstate="print"/>
          <a:srcRect l="64063" r="11718"/>
          <a:stretch>
            <a:fillRect/>
          </a:stretch>
        </p:blipFill>
        <p:spPr>
          <a:xfrm>
            <a:off x="1214414" y="1571612"/>
            <a:ext cx="1357322" cy="420329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0" i="1" dirty="0" smtClean="0">
                <a:solidFill>
                  <a:srgbClr val="0070C0"/>
                </a:solidFill>
                <a:latin typeface="French Script MT" pitchFamily="66" charset="0"/>
              </a:rPr>
              <a:t>Les Sirènes</a:t>
            </a:r>
            <a:endParaRPr lang="fr-FR" sz="5400" b="0" i="1" dirty="0">
              <a:solidFill>
                <a:srgbClr val="0070C0"/>
              </a:solidFill>
              <a:latin typeface="French Script MT" pitchFamily="66" charset="0"/>
            </a:endParaRPr>
          </a:p>
        </p:txBody>
      </p:sp>
      <p:pic>
        <p:nvPicPr>
          <p:cNvPr id="4" name="Espace réservé du contenu 3" descr="5.11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394472" cy="45259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43372" y="1857364"/>
            <a:ext cx="4857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B0F0"/>
                </a:solidFill>
                <a:latin typeface="French Script MT" pitchFamily="66" charset="0"/>
              </a:rPr>
              <a:t>Personnages mi-femme mi-oiseau ou poisson. Dans un des </a:t>
            </a:r>
            <a:r>
              <a:rPr lang="fr-FR" sz="3200" b="1" i="1" dirty="0" smtClean="0">
                <a:solidFill>
                  <a:srgbClr val="00B0F0"/>
                </a:solidFill>
                <a:latin typeface="French Script MT" pitchFamily="66" charset="0"/>
              </a:rPr>
              <a:t>tableaux, elles </a:t>
            </a:r>
            <a:r>
              <a:rPr lang="fr-FR" sz="3200" b="1" i="1" dirty="0" smtClean="0">
                <a:solidFill>
                  <a:srgbClr val="00B0F0"/>
                </a:solidFill>
                <a:latin typeface="French Script MT" pitchFamily="66" charset="0"/>
              </a:rPr>
              <a:t>essayent d’envouter les compagnons.</a:t>
            </a:r>
          </a:p>
          <a:p>
            <a:endParaRPr lang="fr-FR" sz="3200" b="1" i="1" dirty="0">
              <a:solidFill>
                <a:srgbClr val="00B0F0"/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rgbClr val="00B0F0"/>
                </a:solidFill>
                <a:latin typeface="French Script MT" pitchFamily="66" charset="0"/>
              </a:rPr>
              <a:t>Comédiennes:</a:t>
            </a:r>
          </a:p>
          <a:p>
            <a:r>
              <a:rPr lang="fr-FR" sz="3200" b="1" i="1" dirty="0" smtClean="0">
                <a:solidFill>
                  <a:srgbClr val="00B0F0"/>
                </a:solidFill>
                <a:latin typeface="French Script MT" pitchFamily="66" charset="0"/>
              </a:rPr>
              <a:t>Nina, Léa, Marilyne, Elizabeth et Patricia.</a:t>
            </a:r>
          </a:p>
        </p:txBody>
      </p:sp>
      <p:sp>
        <p:nvSpPr>
          <p:cNvPr id="6" name="Étoile à 5 branches 5">
            <a:hlinkClick r:id="rId3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6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35716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i="1" dirty="0" smtClean="0">
                <a:solidFill>
                  <a:srgbClr val="6B5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Ulysse et sa famille</a:t>
            </a:r>
            <a:endParaRPr lang="fr-FR" sz="5400" i="1" dirty="0">
              <a:solidFill>
                <a:srgbClr val="6B53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14414" y="1357298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French Script MT" pitchFamily="66" charset="0"/>
              </a:rPr>
              <a:t>Pénelope</a:t>
            </a:r>
          </a:p>
          <a:p>
            <a:r>
              <a:rPr lang="fr-FR" sz="2400" b="1" dirty="0" smtClean="0">
                <a:latin typeface="French Script MT" pitchFamily="66" charset="0"/>
              </a:rPr>
              <a:t>Est la femme d’Ulysse et l’attend fidélement</a:t>
            </a:r>
          </a:p>
          <a:p>
            <a:endParaRPr lang="fr-FR" sz="2400" b="1" dirty="0" smtClean="0">
              <a:latin typeface="French Script MT" pitchFamily="66" charset="0"/>
            </a:endParaRPr>
          </a:p>
          <a:p>
            <a:r>
              <a:rPr lang="fr-FR" sz="2400" b="1" dirty="0" smtClean="0">
                <a:latin typeface="French Script MT" pitchFamily="66" charset="0"/>
              </a:rPr>
              <a:t>Comédiennes: Hosanna, </a:t>
            </a:r>
            <a:r>
              <a:rPr lang="fr-FR" sz="2400" b="1" dirty="0" smtClean="0">
                <a:latin typeface="French Script MT" pitchFamily="66" charset="0"/>
              </a:rPr>
              <a:t>Maryline et Elizabeth </a:t>
            </a:r>
            <a:endParaRPr lang="fr-FR" sz="2400" b="1" dirty="0">
              <a:latin typeface="French Script MT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72198" y="1571612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French Script MT" pitchFamily="66" charset="0"/>
              </a:rPr>
              <a:t>Télémaque est le fils d’Ulysse lui aussi l’attend</a:t>
            </a:r>
          </a:p>
          <a:p>
            <a:endParaRPr lang="fr-FR" sz="2400" b="1" dirty="0" smtClean="0">
              <a:latin typeface="French Script MT" pitchFamily="66" charset="0"/>
            </a:endParaRPr>
          </a:p>
          <a:p>
            <a:r>
              <a:rPr lang="fr-FR" sz="2400" b="1" dirty="0" smtClean="0">
                <a:latin typeface="French Script MT" pitchFamily="66" charset="0"/>
              </a:rPr>
              <a:t>Comédien: Lucas</a:t>
            </a:r>
            <a:endParaRPr lang="fr-FR" sz="2400" b="1" dirty="0">
              <a:latin typeface="French Script MT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71934" y="4071942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French Script MT" pitchFamily="66" charset="0"/>
              </a:rPr>
              <a:t>Ulysse est le héro de notre histoire et il est empéché de revenir chez lui</a:t>
            </a:r>
          </a:p>
          <a:p>
            <a:endParaRPr lang="fr-FR" sz="2400" b="1" dirty="0" smtClean="0">
              <a:latin typeface="French Script MT" pitchFamily="66" charset="0"/>
            </a:endParaRPr>
          </a:p>
          <a:p>
            <a:r>
              <a:rPr lang="fr-FR" sz="2400" b="1" dirty="0" smtClean="0">
                <a:latin typeface="French Script MT" pitchFamily="66" charset="0"/>
              </a:rPr>
              <a:t>Comédiens: Claudio</a:t>
            </a:r>
            <a:r>
              <a:rPr lang="fr-FR" sz="2400" b="1" dirty="0" smtClean="0">
                <a:latin typeface="French Script MT" pitchFamily="66" charset="0"/>
              </a:rPr>
              <a:t>, Ali et Mustapha</a:t>
            </a:r>
            <a:endParaRPr lang="fr-FR" sz="2400" b="1" dirty="0">
              <a:latin typeface="French Script MT" pitchFamily="66" charset="0"/>
            </a:endParaRPr>
          </a:p>
        </p:txBody>
      </p:sp>
      <p:sp>
        <p:nvSpPr>
          <p:cNvPr id="6" name="Étoile à 5 branches 5">
            <a:hlinkClick r:id="rId2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 6" descr="15.10.2013 (50).JPG"/>
          <p:cNvPicPr>
            <a:picLocks noChangeAspect="1"/>
          </p:cNvPicPr>
          <p:nvPr/>
        </p:nvPicPr>
        <p:blipFill>
          <a:blip r:embed="rId3" cstate="print"/>
          <a:srcRect l="68749" t="12500" r="10156" b="10416"/>
          <a:stretch>
            <a:fillRect/>
          </a:stretch>
        </p:blipFill>
        <p:spPr>
          <a:xfrm>
            <a:off x="3000364" y="3643314"/>
            <a:ext cx="977927" cy="2680244"/>
          </a:xfrm>
          <a:prstGeom prst="rect">
            <a:avLst/>
          </a:prstGeom>
        </p:spPr>
      </p:pic>
      <p:pic>
        <p:nvPicPr>
          <p:cNvPr id="8" name="Image 7" descr="15.10.2013 (6).JPG"/>
          <p:cNvPicPr>
            <a:picLocks noChangeAspect="1"/>
          </p:cNvPicPr>
          <p:nvPr/>
        </p:nvPicPr>
        <p:blipFill>
          <a:blip r:embed="rId4" cstate="print"/>
          <a:srcRect l="38281" t="6250" r="42188" b="12500"/>
          <a:stretch>
            <a:fillRect/>
          </a:stretch>
        </p:blipFill>
        <p:spPr>
          <a:xfrm>
            <a:off x="357158" y="1357298"/>
            <a:ext cx="857256" cy="2674637"/>
          </a:xfrm>
          <a:prstGeom prst="rect">
            <a:avLst/>
          </a:prstGeom>
        </p:spPr>
      </p:pic>
      <p:pic>
        <p:nvPicPr>
          <p:cNvPr id="9" name="Image 8" descr="15.10.2013 (3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30900" y="1812712"/>
            <a:ext cx="1928796" cy="144659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4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4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64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6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428604"/>
            <a:ext cx="5143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 smtClean="0">
                <a:solidFill>
                  <a:srgbClr val="B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Les prétendants</a:t>
            </a:r>
            <a:endParaRPr lang="fr-FR" sz="6600" i="1" dirty="0">
              <a:solidFill>
                <a:srgbClr val="B0A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496" y="2500306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F754F"/>
                </a:solidFill>
                <a:latin typeface="French Script MT" pitchFamily="66" charset="0"/>
              </a:rPr>
              <a:t>Ce sont des hommes qui veulent se marier avec Pénelope pour s’approprier son domaine et son argent</a:t>
            </a:r>
          </a:p>
          <a:p>
            <a:endParaRPr lang="fr-FR" sz="3200" b="1" dirty="0" smtClean="0">
              <a:solidFill>
                <a:srgbClr val="8F754F"/>
              </a:solidFill>
              <a:latin typeface="French Script MT" pitchFamily="66" charset="0"/>
            </a:endParaRPr>
          </a:p>
          <a:p>
            <a:r>
              <a:rPr lang="fr-FR" sz="3200" b="1" dirty="0" smtClean="0">
                <a:solidFill>
                  <a:srgbClr val="8F754F"/>
                </a:solidFill>
                <a:latin typeface="French Script MT" pitchFamily="66" charset="0"/>
              </a:rPr>
              <a:t>Comédiens:Bryan, claudio et Idriss </a:t>
            </a:r>
            <a:endParaRPr lang="fr-FR" sz="3200" b="1" dirty="0">
              <a:solidFill>
                <a:srgbClr val="8F754F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15.10.2013 (9).JPG"/>
          <p:cNvPicPr>
            <a:picLocks noChangeAspect="1"/>
          </p:cNvPicPr>
          <p:nvPr/>
        </p:nvPicPr>
        <p:blipFill>
          <a:blip r:embed="rId3" cstate="print"/>
          <a:srcRect l="63281" t="19791" r="6250" b="18750"/>
          <a:stretch>
            <a:fillRect/>
          </a:stretch>
        </p:blipFill>
        <p:spPr>
          <a:xfrm>
            <a:off x="714348" y="1571612"/>
            <a:ext cx="2786082" cy="421484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428604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i="1" dirty="0" smtClean="0">
                <a:solidFill>
                  <a:srgbClr val="269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Les compagnons d’Ulysse</a:t>
            </a:r>
            <a:endParaRPr lang="fr-FR" sz="5400" i="1" dirty="0">
              <a:solidFill>
                <a:srgbClr val="269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57752" y="2071678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50D450"/>
                </a:solidFill>
                <a:latin typeface="French Script MT" pitchFamily="66" charset="0"/>
              </a:rPr>
              <a:t>Ils accompagnent Ulysse dans son voyage</a:t>
            </a:r>
          </a:p>
          <a:p>
            <a:endParaRPr lang="fr-FR" sz="3200" b="1" dirty="0" smtClean="0">
              <a:solidFill>
                <a:srgbClr val="50D450"/>
              </a:solidFill>
              <a:latin typeface="French Script MT" pitchFamily="66" charset="0"/>
            </a:endParaRPr>
          </a:p>
          <a:p>
            <a:r>
              <a:rPr lang="fr-FR" sz="3200" b="1" dirty="0" smtClean="0">
                <a:solidFill>
                  <a:srgbClr val="50D450"/>
                </a:solidFill>
                <a:latin typeface="French Script MT" pitchFamily="66" charset="0"/>
              </a:rPr>
              <a:t>Comédiens:Tout le monde</a:t>
            </a:r>
            <a:endParaRPr lang="fr-FR" sz="3200" b="1" dirty="0">
              <a:solidFill>
                <a:srgbClr val="50D450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5.11 (4).JPG"/>
          <p:cNvPicPr>
            <a:picLocks noChangeAspect="1"/>
          </p:cNvPicPr>
          <p:nvPr/>
        </p:nvPicPr>
        <p:blipFill>
          <a:blip r:embed="rId3" cstate="print"/>
          <a:srcRect l="53125" t="12500" r="3125" b="5208"/>
          <a:stretch>
            <a:fillRect/>
          </a:stretch>
        </p:blipFill>
        <p:spPr>
          <a:xfrm>
            <a:off x="1142976" y="1643050"/>
            <a:ext cx="2987753" cy="421486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4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214290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Le Cyclope</a:t>
            </a:r>
            <a:endParaRPr lang="fr-FR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57686" y="1785926"/>
            <a:ext cx="2714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French Script MT" pitchFamily="66" charset="0"/>
              </a:rPr>
              <a:t>C’est le fils de Poséidon, il se fera crever l’œil par Ulysse.</a:t>
            </a:r>
          </a:p>
          <a:p>
            <a:endParaRPr lang="fr-FR" sz="3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r>
              <a:rPr lang="fr-FR" sz="3200" dirty="0" smtClean="0">
                <a:solidFill>
                  <a:srgbClr val="FF0000"/>
                </a:solidFill>
                <a:latin typeface="French Script MT" pitchFamily="66" charset="0"/>
              </a:rPr>
              <a:t>Comédien: Ali</a:t>
            </a:r>
            <a:endParaRPr lang="fr-FR" sz="3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5.11 (27).JPG"/>
          <p:cNvPicPr>
            <a:picLocks noChangeAspect="1"/>
          </p:cNvPicPr>
          <p:nvPr/>
        </p:nvPicPr>
        <p:blipFill>
          <a:blip r:embed="rId3" cstate="print"/>
          <a:srcRect l="7812" t="6250" r="24219" b="4166"/>
          <a:stretch>
            <a:fillRect/>
          </a:stretch>
        </p:blipFill>
        <p:spPr>
          <a:xfrm>
            <a:off x="428596" y="1571612"/>
            <a:ext cx="3786214" cy="374269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28596" y="3000372"/>
            <a:ext cx="3143272" cy="150019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8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8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35716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i="1" dirty="0" smtClean="0">
                <a:solidFill>
                  <a:srgbClr val="A14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Circée</a:t>
            </a:r>
            <a:endParaRPr lang="fr-FR" sz="5400" i="1" dirty="0">
              <a:solidFill>
                <a:srgbClr val="A14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00562" y="1500174"/>
            <a:ext cx="4643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6200C4"/>
                </a:solidFill>
                <a:latin typeface="French Script MT" pitchFamily="66" charset="0"/>
              </a:rPr>
              <a:t>C’est une magicienne représentant la lune, elle essaie d’empoisonner Ulysse et ses compagnons.</a:t>
            </a:r>
          </a:p>
          <a:p>
            <a:endParaRPr lang="fr-FR" sz="3200" dirty="0" smtClean="0">
              <a:solidFill>
                <a:srgbClr val="6200C4"/>
              </a:solidFill>
              <a:latin typeface="French Script MT" pitchFamily="66" charset="0"/>
            </a:endParaRPr>
          </a:p>
          <a:p>
            <a:r>
              <a:rPr lang="fr-FR" sz="3200" dirty="0" smtClean="0">
                <a:solidFill>
                  <a:srgbClr val="6200C4"/>
                </a:solidFill>
                <a:latin typeface="French Script MT" pitchFamily="66" charset="0"/>
              </a:rPr>
              <a:t>Comédienne: Jumana</a:t>
            </a:r>
            <a:endParaRPr lang="fr-FR" sz="3200" dirty="0">
              <a:solidFill>
                <a:srgbClr val="6200C4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5.11 (55).JPG"/>
          <p:cNvPicPr>
            <a:picLocks noChangeAspect="1"/>
          </p:cNvPicPr>
          <p:nvPr/>
        </p:nvPicPr>
        <p:blipFill>
          <a:blip r:embed="rId3"/>
          <a:srcRect l="68750" t="3124" r="14844" b="34375"/>
          <a:stretch>
            <a:fillRect/>
          </a:stretch>
        </p:blipFill>
        <p:spPr>
          <a:xfrm>
            <a:off x="1214414" y="1214422"/>
            <a:ext cx="1643074" cy="46944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2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8572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i="1" dirty="0" smtClean="0">
                <a:solidFill>
                  <a:srgbClr val="FF1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Calypso</a:t>
            </a:r>
            <a:endParaRPr lang="fr-FR" sz="5400" i="1" dirty="0">
              <a:solidFill>
                <a:srgbClr val="FF1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57686" y="1643050"/>
            <a:ext cx="3857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69FF"/>
                </a:solidFill>
                <a:latin typeface="French Script MT" pitchFamily="66" charset="0"/>
              </a:rPr>
              <a:t>C’est une nymphe, elle tombe amoureuse d’Ulysse et tente de le retenir sur son île.</a:t>
            </a:r>
          </a:p>
          <a:p>
            <a:endParaRPr lang="fr-FR" sz="3200" dirty="0" smtClean="0">
              <a:solidFill>
                <a:srgbClr val="FF69FF"/>
              </a:solidFill>
              <a:latin typeface="French Script MT" pitchFamily="66" charset="0"/>
            </a:endParaRPr>
          </a:p>
          <a:p>
            <a:r>
              <a:rPr lang="fr-FR" sz="3200" dirty="0" smtClean="0">
                <a:solidFill>
                  <a:srgbClr val="FF69FF"/>
                </a:solidFill>
                <a:latin typeface="French Script MT" pitchFamily="66" charset="0"/>
              </a:rPr>
              <a:t>Comédienne: Marie</a:t>
            </a:r>
            <a:endParaRPr lang="fr-FR" sz="3200" dirty="0">
              <a:solidFill>
                <a:srgbClr val="FF69FF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2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15.10.2013 (12).JPG"/>
          <p:cNvPicPr>
            <a:picLocks noChangeAspect="1"/>
          </p:cNvPicPr>
          <p:nvPr/>
        </p:nvPicPr>
        <p:blipFill>
          <a:blip r:embed="rId3" cstate="print"/>
          <a:srcRect l="57031" r="21875"/>
          <a:stretch>
            <a:fillRect/>
          </a:stretch>
        </p:blipFill>
        <p:spPr>
          <a:xfrm>
            <a:off x="1142976" y="1500174"/>
            <a:ext cx="1214446" cy="40005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62250"/>
          </a:xfrm>
        </p:spPr>
        <p:txBody>
          <a:bodyPr/>
          <a:lstStyle/>
          <a:p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  <a:hlinkClick r:id="rId2" action="ppaction://hlinksldjump"/>
              </a:rPr>
              <a:t>Poséidon</a:t>
            </a:r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</a:rPr>
              <a:t>                  </a:t>
            </a:r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  <a:hlinkClick r:id="rId3" action="ppaction://hlinksldjump"/>
              </a:rPr>
              <a:t>Athéna</a:t>
            </a:r>
            <a:endParaRPr lang="fr-FR" sz="3200" b="1" i="1" dirty="0" smtClean="0">
              <a:solidFill>
                <a:srgbClr val="9427E5"/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  <a:hlinkClick r:id="rId4" action="ppaction://hlinksldjump"/>
              </a:rPr>
              <a:t>Artémis  </a:t>
            </a:r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</a:rPr>
              <a:t>                  </a:t>
            </a:r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  <a:hlinkClick r:id="rId5" action="ppaction://hlinksldjump"/>
              </a:rPr>
              <a:t>Aphrodite</a:t>
            </a:r>
            <a:endParaRPr lang="fr-FR" sz="3200" b="1" i="1" dirty="0" smtClean="0">
              <a:solidFill>
                <a:srgbClr val="9427E5"/>
              </a:solidFill>
              <a:latin typeface="French Script MT" pitchFamily="66" charset="0"/>
            </a:endParaRPr>
          </a:p>
          <a:p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  <a:hlinkClick r:id="rId6" action="ppaction://hlinksldjump"/>
              </a:rPr>
              <a:t>Zeus</a:t>
            </a:r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</a:rPr>
              <a:t>                         </a:t>
            </a:r>
            <a:r>
              <a:rPr lang="fr-FR" sz="3200" b="1" i="1" dirty="0" smtClean="0">
                <a:solidFill>
                  <a:srgbClr val="9427E5"/>
                </a:solidFill>
                <a:latin typeface="French Script MT" pitchFamily="66" charset="0"/>
                <a:hlinkClick r:id="rId7" action="ppaction://hlinksldjump"/>
              </a:rPr>
              <a:t>Hermès</a:t>
            </a:r>
            <a:endParaRPr lang="fr-FR" sz="3200" b="1" i="1" dirty="0" smtClean="0">
              <a:solidFill>
                <a:srgbClr val="9427E5"/>
              </a:solidFill>
              <a:latin typeface="French Script MT" pitchFamily="66" charset="0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i="1" dirty="0" smtClean="0">
                <a:solidFill>
                  <a:srgbClr val="7030A0"/>
                </a:solidFill>
                <a:latin typeface="French Script MT" pitchFamily="66" charset="0"/>
              </a:rPr>
              <a:t>Les Dieux</a:t>
            </a:r>
            <a:endParaRPr lang="fr-FR" sz="6000" i="1" dirty="0">
              <a:solidFill>
                <a:srgbClr val="7030A0"/>
              </a:solidFill>
              <a:latin typeface="French Script MT" pitchFamily="66" charset="0"/>
            </a:endParaRPr>
          </a:p>
        </p:txBody>
      </p:sp>
      <p:sp>
        <p:nvSpPr>
          <p:cNvPr id="4" name="Étoile à 5 branches 3">
            <a:hlinkClick r:id="rId8" action="ppaction://hlinksldjump"/>
          </p:cNvPr>
          <p:cNvSpPr/>
          <p:nvPr/>
        </p:nvSpPr>
        <p:spPr>
          <a:xfrm>
            <a:off x="7358082" y="5357826"/>
            <a:ext cx="1571636" cy="1285884"/>
          </a:xfrm>
          <a:prstGeom prst="star5">
            <a:avLst>
              <a:gd name="adj" fmla="val 27566"/>
              <a:gd name="hf" fmla="val 105146"/>
              <a:gd name="vf" fmla="val 110557"/>
            </a:avLst>
          </a:prstGeom>
          <a:gradFill>
            <a:gsLst>
              <a:gs pos="14000">
                <a:srgbClr val="03D4A8"/>
              </a:gs>
              <a:gs pos="27000">
                <a:srgbClr val="21D6E0"/>
              </a:gs>
              <a:gs pos="64000">
                <a:srgbClr val="0087E6"/>
              </a:gs>
              <a:gs pos="79000">
                <a:srgbClr val="005CBF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retour</a:t>
            </a:r>
            <a:endParaRPr lang="fr-F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 descr="Plasticiennes 2 les masques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44" y="4357694"/>
            <a:ext cx="2571768" cy="1928826"/>
          </a:xfrm>
          <a:prstGeom prst="rect">
            <a:avLst/>
          </a:prstGeom>
        </p:spPr>
      </p:pic>
      <p:pic>
        <p:nvPicPr>
          <p:cNvPr id="6" name="Image 5" descr="Plasticiennes 2 les masques 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6644" y="214290"/>
            <a:ext cx="1714512" cy="2286016"/>
          </a:xfrm>
          <a:prstGeom prst="rect">
            <a:avLst/>
          </a:prstGeom>
        </p:spPr>
      </p:pic>
      <p:pic>
        <p:nvPicPr>
          <p:cNvPr id="7" name="Image 6" descr="Plasticiennes 2 les masques (10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85852" y="3429000"/>
            <a:ext cx="1785950" cy="2381267"/>
          </a:xfrm>
          <a:prstGeom prst="rect">
            <a:avLst/>
          </a:prstGeom>
        </p:spPr>
      </p:pic>
      <p:pic>
        <p:nvPicPr>
          <p:cNvPr id="8" name="Image 7" descr="Plasticiennes 2 les masques (4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9256" y="1714488"/>
            <a:ext cx="1714494" cy="228599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346</Words>
  <Application>Microsoft Office PowerPoint</Application>
  <PresentationFormat>Affichage à l'écran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Rotonde</vt:lpstr>
      <vt:lpstr>Les personnages du spectacle  CLEA</vt:lpstr>
      <vt:lpstr>Les Sirènes</vt:lpstr>
      <vt:lpstr>Diapositive 3</vt:lpstr>
      <vt:lpstr>Diapositive 4</vt:lpstr>
      <vt:lpstr>Diapositive 5</vt:lpstr>
      <vt:lpstr>Diapositive 6</vt:lpstr>
      <vt:lpstr>Diapositive 7</vt:lpstr>
      <vt:lpstr>Diapositive 8</vt:lpstr>
      <vt:lpstr>Les Dieux</vt:lpstr>
      <vt:lpstr>Poséidon</vt:lpstr>
      <vt:lpstr>Diapositive 11</vt:lpstr>
      <vt:lpstr>Diapositive 12</vt:lpstr>
      <vt:lpstr>Diapositive 13</vt:lpstr>
      <vt:lpstr>Diapositive 14</vt:lpstr>
      <vt:lpstr>Diapositive 15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personnages du spectacle  CLEA</dc:title>
  <dc:creator>laportem</dc:creator>
  <cp:lastModifiedBy>laportem</cp:lastModifiedBy>
  <cp:revision>21</cp:revision>
  <dcterms:created xsi:type="dcterms:W3CDTF">2014-01-21T12:05:29Z</dcterms:created>
  <dcterms:modified xsi:type="dcterms:W3CDTF">2014-03-25T11:35:11Z</dcterms:modified>
</cp:coreProperties>
</file>