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e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8" autoAdjust="0"/>
    <p:restoredTop sz="94638" autoAdjust="0"/>
  </p:normalViewPr>
  <p:slideViewPr>
    <p:cSldViewPr>
      <p:cViewPr>
        <p:scale>
          <a:sx n="112" d="100"/>
          <a:sy n="112" d="100"/>
        </p:scale>
        <p:origin x="-186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A8560-459B-4256-B39C-5F11250F9FA6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508EB-C2B0-4E6D-B3A7-86CF7FCEB4A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8EB-C2B0-4E6D-B3A7-86CF7FCEB4AC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508EB-C2B0-4E6D-B3A7-86CF7FCEB4A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A8D-8233-472E-806A-13A450A08CE0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6CC3-9C1E-4340-AB4B-20C8B7DF28A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  <p:transition advTm="5000">
    <p:wedge/>
    <p:sndAc>
      <p:stSnd>
        <p:snd r:embed="rId1" name="bomb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A8D-8233-472E-806A-13A450A08CE0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6CC3-9C1E-4340-AB4B-20C8B7DF28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advTm="5000">
    <p:wedge/>
    <p:sndAc>
      <p:stSnd>
        <p:snd r:embed="rId1" name="bomb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A8D-8233-472E-806A-13A450A08CE0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6CC3-9C1E-4340-AB4B-20C8B7DF28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advTm="5000">
    <p:wedge/>
    <p:sndAc>
      <p:stSnd>
        <p:snd r:embed="rId1" name="bomb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A8D-8233-472E-806A-13A450A08CE0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6CC3-9C1E-4340-AB4B-20C8B7DF28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advTm="5000">
    <p:wedge/>
    <p:sndAc>
      <p:stSnd>
        <p:snd r:embed="rId1" name="bomb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A8D-8233-472E-806A-13A450A08CE0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446CC3-9C1E-4340-AB4B-20C8B7DF28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wedge/>
    <p:sndAc>
      <p:stSnd>
        <p:snd r:embed="rId1" name="bomb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A8D-8233-472E-806A-13A450A08CE0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6CC3-9C1E-4340-AB4B-20C8B7DF28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advTm="5000">
    <p:wedge/>
    <p:sndAc>
      <p:stSnd>
        <p:snd r:embed="rId1" name="bomb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A8D-8233-472E-806A-13A450A08CE0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6CC3-9C1E-4340-AB4B-20C8B7DF28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advTm="5000">
    <p:wedge/>
    <p:sndAc>
      <p:stSnd>
        <p:snd r:embed="rId1" name="bomb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A8D-8233-472E-806A-13A450A08CE0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6CC3-9C1E-4340-AB4B-20C8B7DF28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advTm="5000">
    <p:wedge/>
    <p:sndAc>
      <p:stSnd>
        <p:snd r:embed="rId1" name="bomb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A8D-8233-472E-806A-13A450A08CE0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6CC3-9C1E-4340-AB4B-20C8B7DF28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advTm="5000">
    <p:wedge/>
    <p:sndAc>
      <p:stSnd>
        <p:snd r:embed="rId1" name="bomb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A8D-8233-472E-806A-13A450A08CE0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6CC3-9C1E-4340-AB4B-20C8B7DF28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advTm="5000">
    <p:wedge/>
    <p:sndAc>
      <p:stSnd>
        <p:snd r:embed="rId1" name="bomb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4A8D-8233-472E-806A-13A450A08CE0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6CC3-9C1E-4340-AB4B-20C8B7DF28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advTm="5000">
    <p:wedge/>
    <p:sndAc>
      <p:stSnd>
        <p:snd r:embed="rId1" name="bomb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824A8D-8233-472E-806A-13A450A08CE0}" type="datetimeFigureOut">
              <a:rPr lang="fr-FR" smtClean="0"/>
              <a:pPr/>
              <a:t>14/11/2014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446CC3-9C1E-4340-AB4B-20C8B7DF28A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Tm="5000">
    <p:wedge/>
    <p:sndAc>
      <p:stSnd>
        <p:snd r:embed="rId13" name="bomb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07157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Plantes</a:t>
            </a:r>
            <a:r>
              <a:rPr lang="fr-FR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smtClean="0">
                <a:solidFill>
                  <a:srgbClr val="00B0F0"/>
                </a:solidFill>
              </a:rPr>
              <a:t>aquatiques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854696" cy="3609988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ENZO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ET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ARTHUR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6" name="Picture 2" descr="I:\public\Pole sciences\Parc NAcelle\B9\20141017_163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51" y="1428736"/>
            <a:ext cx="3286149" cy="2464612"/>
          </a:xfrm>
          <a:prstGeom prst="rect">
            <a:avLst/>
          </a:prstGeom>
          <a:noFill/>
        </p:spPr>
      </p:pic>
      <p:pic>
        <p:nvPicPr>
          <p:cNvPr id="1027" name="Picture 3" descr="I:\public\Pole sciences\Parc NAcelle\B9\20131018_1347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357298"/>
            <a:ext cx="3071834" cy="2303875"/>
          </a:xfrm>
          <a:prstGeom prst="rect">
            <a:avLst/>
          </a:prstGeom>
          <a:noFill/>
        </p:spPr>
      </p:pic>
      <p:pic>
        <p:nvPicPr>
          <p:cNvPr id="1028" name="Picture 4" descr="I:\public\Pole sciences\Parc NAcelle\B9\20141017_1630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071942"/>
            <a:ext cx="2786084" cy="2089564"/>
          </a:xfrm>
          <a:prstGeom prst="rect">
            <a:avLst/>
          </a:prstGeom>
          <a:noFill/>
        </p:spPr>
      </p:pic>
      <p:pic>
        <p:nvPicPr>
          <p:cNvPr id="1029" name="Picture 5" descr="I:\public\Pole sciences\Parc NAcelle\B9\20141017_1645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714752"/>
            <a:ext cx="2857520" cy="2143141"/>
          </a:xfrm>
          <a:prstGeom prst="rect">
            <a:avLst/>
          </a:prstGeom>
          <a:noFill/>
        </p:spPr>
      </p:pic>
      <p:pic>
        <p:nvPicPr>
          <p:cNvPr id="1031" name="Picture 7" descr="I:\public\Pole sciences\Parc NAcelle\B9\20141017_1626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29" y="3929066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edge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348558" cy="1009672"/>
          </a:xfrm>
        </p:spPr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Plan parc </a:t>
            </a:r>
            <a:r>
              <a:rPr lang="fr-FR" dirty="0" smtClean="0">
                <a:solidFill>
                  <a:schemeClr val="tx1"/>
                </a:solidFill>
              </a:rPr>
              <a:t>de </a:t>
            </a:r>
            <a:r>
              <a:rPr lang="fr-FR" dirty="0" smtClean="0">
                <a:solidFill>
                  <a:srgbClr val="FF0000"/>
                </a:solidFill>
              </a:rPr>
              <a:t>la nacelle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2264" y="1357298"/>
            <a:ext cx="2276460" cy="2374904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ENZO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</a:t>
            </a:r>
            <a:br>
              <a:rPr lang="fr-FR" dirty="0" smtClean="0"/>
            </a:br>
            <a:r>
              <a:rPr lang="fr-FR" dirty="0" smtClean="0">
                <a:solidFill>
                  <a:srgbClr val="92D050"/>
                </a:solidFill>
              </a:rPr>
              <a:t>ARTHUR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2050" name="Picture 2" descr="I:\public\Pole sciences\Parc NAcelle\Parc_la_nace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6500857" cy="487564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86116" y="3143248"/>
            <a:ext cx="102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bambou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29256" y="29289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>
              <a:solidFill>
                <a:srgbClr val="00B050"/>
              </a:solidFill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7158" y="4500570"/>
            <a:ext cx="102624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Aulne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072198" y="2643182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NENUPHAR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71604" y="450057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ERABLE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dissolv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RAGONDI</a:t>
            </a:r>
            <a:r>
              <a:rPr lang="fr-FR" sz="6700" dirty="0" smtClean="0"/>
              <a:t>N</a:t>
            </a:r>
            <a:endParaRPr lang="fr-FR" sz="6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3240" y="1600200"/>
            <a:ext cx="5543560" cy="1614486"/>
          </a:xfrm>
        </p:spPr>
        <p:txBody>
          <a:bodyPr/>
          <a:lstStyle/>
          <a:p>
            <a:r>
              <a:rPr lang="fr-FR" dirty="0" smtClean="0"/>
              <a:t>ENZO</a:t>
            </a:r>
            <a:br>
              <a:rPr lang="fr-FR" dirty="0" smtClean="0"/>
            </a:br>
            <a:r>
              <a:rPr lang="fr-FR" dirty="0" smtClean="0"/>
              <a:t>ET</a:t>
            </a:r>
            <a:br>
              <a:rPr lang="fr-FR" dirty="0" smtClean="0"/>
            </a:br>
            <a:r>
              <a:rPr lang="fr-FR" dirty="0" smtClean="0"/>
              <a:t>ARTHUR</a:t>
            </a:r>
            <a:endParaRPr lang="fr-FR" dirty="0"/>
          </a:p>
        </p:txBody>
      </p:sp>
      <p:pic>
        <p:nvPicPr>
          <p:cNvPr id="4098" name="Picture 2" descr="I:\public\Pole sciences\Parc NAcelle\B9\20141017_163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93190"/>
            <a:ext cx="7000924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wipe dir="r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ERABLE ET AULNE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6050" y="1600200"/>
            <a:ext cx="5900750" cy="1685924"/>
          </a:xfrm>
        </p:spPr>
        <p:txBody>
          <a:bodyPr/>
          <a:lstStyle/>
          <a:p>
            <a:r>
              <a:rPr lang="fr-FR" dirty="0" smtClean="0"/>
              <a:t>ENZO</a:t>
            </a:r>
          </a:p>
          <a:p>
            <a:r>
              <a:rPr lang="fr-FR" dirty="0" smtClean="0"/>
              <a:t>ET</a:t>
            </a:r>
          </a:p>
          <a:p>
            <a:r>
              <a:rPr lang="fr-FR" dirty="0" smtClean="0"/>
              <a:t>ARTHUR</a:t>
            </a:r>
            <a:endParaRPr lang="fr-FR" dirty="0"/>
          </a:p>
        </p:txBody>
      </p:sp>
      <p:pic>
        <p:nvPicPr>
          <p:cNvPr id="5122" name="Picture 2" descr="I:\public\Pole sciences\Parc NAcelle\B9\20141017_162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4214810" cy="3161132"/>
          </a:xfrm>
          <a:prstGeom prst="rect">
            <a:avLst/>
          </a:prstGeom>
          <a:noFill/>
        </p:spPr>
      </p:pic>
      <p:pic>
        <p:nvPicPr>
          <p:cNvPr id="5123" name="Picture 3" descr="I:\public\Pole sciences\Parc NAcelle\B9\20141017_162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143248"/>
            <a:ext cx="3786182" cy="2839637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14282" y="178592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ERABLE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5429256" y="192880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AULNE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2357430"/>
            <a:ext cx="3524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L’ERABLE EST UN ARBRE</a:t>
            </a:r>
          </a:p>
          <a:p>
            <a:r>
              <a:rPr lang="fr-FR" dirty="0" smtClean="0"/>
              <a:t>QUI PRODUIT DU SIROP</a:t>
            </a:r>
          </a:p>
          <a:p>
            <a:r>
              <a:rPr lang="fr-FR" dirty="0" smtClean="0"/>
              <a:t>ET QUI A DE GRANDES FEUILLES</a:t>
            </a:r>
            <a:endParaRPr lang="fr-FR" dirty="0"/>
          </a:p>
        </p:txBody>
      </p:sp>
    </p:spTree>
  </p:cSld>
  <p:clrMapOvr>
    <a:masterClrMapping/>
  </p:clrMapOvr>
  <p:transition advTm="5000">
    <p:wipe dir="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NENUPHAR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72198" y="1214422"/>
            <a:ext cx="2686040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ENZO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ET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A</a:t>
            </a:r>
            <a:r>
              <a:rPr lang="fr-FR" dirty="0" smtClean="0">
                <a:solidFill>
                  <a:srgbClr val="FF0000"/>
                </a:solidFill>
              </a:rPr>
              <a:t>RTHUR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6" name="Picture 2" descr="I:\public\Pole sciences\Parc NAcelle\B9\20141017_163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5143536" cy="521497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429256" y="3286124"/>
            <a:ext cx="3898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LE NENUPHAR EST UNE PLANTE</a:t>
            </a:r>
          </a:p>
          <a:p>
            <a:r>
              <a:rPr lang="fr-FR" sz="2000" dirty="0" smtClean="0"/>
              <a:t>AQUATIQUE POUSSANT </a:t>
            </a:r>
          </a:p>
          <a:p>
            <a:r>
              <a:rPr lang="fr-FR" sz="2000" dirty="0" smtClean="0"/>
              <a:t>PENDANT LE PRINTEMPS</a:t>
            </a:r>
            <a:endParaRPr lang="fr-FR" sz="2000" dirty="0"/>
          </a:p>
        </p:txBody>
      </p:sp>
    </p:spTree>
  </p:cSld>
  <p:clrMapOvr>
    <a:masterClrMapping/>
  </p:clrMapOvr>
  <p:transition advTm="5000">
    <p:wedg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BAMBOU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2328850" cy="1685924"/>
          </a:xfrm>
        </p:spPr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ENZO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ET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ARTHUR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0" name="Picture 2" descr="I:\public\Pole sciences\Parc NAcelle\A5\20141017_163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357298"/>
            <a:ext cx="5643602" cy="423270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14282" y="3571876"/>
            <a:ext cx="3259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BAMBOU POUSSE </a:t>
            </a:r>
          </a:p>
          <a:p>
            <a:r>
              <a:rPr lang="fr-FR" dirty="0" smtClean="0"/>
              <a:t>EN PARTIE EN ASIE DE </a:t>
            </a:r>
          </a:p>
          <a:p>
            <a:r>
              <a:rPr lang="fr-FR" dirty="0" smtClean="0"/>
              <a:t>L’EST ET EST LA NOURRITURE</a:t>
            </a:r>
          </a:p>
          <a:p>
            <a:r>
              <a:rPr lang="fr-FR" dirty="0" smtClean="0"/>
              <a:t>PRINCIPALE DES PANDAS</a:t>
            </a:r>
            <a:endParaRPr lang="fr-FR" dirty="0"/>
          </a:p>
        </p:txBody>
      </p:sp>
    </p:spTree>
  </p:cSld>
  <p:clrMapOvr>
    <a:masterClrMapping/>
  </p:clrMapOvr>
  <p:transition advTm="5000">
    <p:wedg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</TotalTime>
  <Words>75</Words>
  <Application>Microsoft Office PowerPoint</Application>
  <PresentationFormat>Affichage à l'écran (4:3)</PresentationFormat>
  <Paragraphs>39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Apex</vt:lpstr>
      <vt:lpstr>Plantes aquatiques</vt:lpstr>
      <vt:lpstr>Plan parc de la nacelle</vt:lpstr>
      <vt:lpstr>RAGONDIN</vt:lpstr>
      <vt:lpstr>ERABLE ET AULNE</vt:lpstr>
      <vt:lpstr>NENUPHAR</vt:lpstr>
      <vt:lpstr>BAMBOU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Plantes aquatiques</dc:title>
  <dc:creator>marce</dc:creator>
  <cp:lastModifiedBy>marce</cp:lastModifiedBy>
  <cp:revision>24</cp:revision>
  <dcterms:created xsi:type="dcterms:W3CDTF">2014-11-07T14:32:43Z</dcterms:created>
  <dcterms:modified xsi:type="dcterms:W3CDTF">2014-11-14T15:03:20Z</dcterms:modified>
</cp:coreProperties>
</file>