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2D15E-110B-407D-8B6B-EF185E9E914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B6A116-F99F-4775-BAB7-67F87CE2A45F}">
      <dgm:prSet phldrT="[Texte]"/>
      <dgm:spPr/>
      <dgm:t>
        <a:bodyPr/>
        <a:lstStyle/>
        <a:p>
          <a:r>
            <a:rPr lang="fr-FR" dirty="0" smtClean="0">
              <a:solidFill>
                <a:srgbClr val="FF0000"/>
              </a:solidFill>
            </a:rPr>
            <a:t>LA COCCINELLE</a:t>
          </a:r>
          <a:endParaRPr lang="fr-FR" dirty="0">
            <a:solidFill>
              <a:srgbClr val="FF0000"/>
            </a:solidFill>
          </a:endParaRPr>
        </a:p>
      </dgm:t>
    </dgm:pt>
    <dgm:pt modelId="{9CFC9497-DE50-4D93-B228-FB79F46ED0DA}" type="parTrans" cxnId="{A202475F-413B-4D70-9B57-25FCB8B94DC7}">
      <dgm:prSet/>
      <dgm:spPr/>
      <dgm:t>
        <a:bodyPr/>
        <a:lstStyle/>
        <a:p>
          <a:endParaRPr lang="fr-FR"/>
        </a:p>
      </dgm:t>
    </dgm:pt>
    <dgm:pt modelId="{2D543F94-FAEC-4412-B243-B0E5726F5164}" type="sibTrans" cxnId="{A202475F-413B-4D70-9B57-25FCB8B94DC7}">
      <dgm:prSet/>
      <dgm:spPr/>
      <dgm:t>
        <a:bodyPr/>
        <a:lstStyle/>
        <a:p>
          <a:endParaRPr lang="fr-FR"/>
        </a:p>
      </dgm:t>
    </dgm:pt>
    <dgm:pt modelId="{D9E27AD9-EE2F-4175-B6A0-BE3751254A16}">
      <dgm:prSet phldrT="[Texte]"/>
      <dgm:spPr/>
      <dgm:t>
        <a:bodyPr/>
        <a:lstStyle/>
        <a:p>
          <a:r>
            <a:rPr lang="fr-FR" dirty="0" smtClean="0">
              <a:solidFill>
                <a:srgbClr val="FFC000"/>
              </a:solidFill>
            </a:rPr>
            <a:t>LARVE DE COCCINELLE</a:t>
          </a:r>
          <a:endParaRPr lang="fr-FR" dirty="0">
            <a:solidFill>
              <a:srgbClr val="FFC000"/>
            </a:solidFill>
          </a:endParaRPr>
        </a:p>
      </dgm:t>
    </dgm:pt>
    <dgm:pt modelId="{3B222B83-E6C7-4DBB-9F4A-343311F77E61}" type="parTrans" cxnId="{1A9D61AC-0A39-4D71-BCC9-CCEE7B43AF44}">
      <dgm:prSet/>
      <dgm:spPr/>
      <dgm:t>
        <a:bodyPr/>
        <a:lstStyle/>
        <a:p>
          <a:endParaRPr lang="fr-FR"/>
        </a:p>
      </dgm:t>
    </dgm:pt>
    <dgm:pt modelId="{18BC7D7E-8033-4384-B9F0-2B2383036315}" type="sibTrans" cxnId="{1A9D61AC-0A39-4D71-BCC9-CCEE7B43AF44}">
      <dgm:prSet/>
      <dgm:spPr/>
      <dgm:t>
        <a:bodyPr/>
        <a:lstStyle/>
        <a:p>
          <a:endParaRPr lang="fr-FR"/>
        </a:p>
      </dgm:t>
    </dgm:pt>
    <dgm:pt modelId="{2B1BFFBB-273A-4334-A62B-95003C127C03}">
      <dgm:prSet phldrT="[Texte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 NYMPHE</a:t>
          </a:r>
          <a:endParaRPr lang="fr-FR" dirty="0">
            <a:solidFill>
              <a:schemeClr val="bg1"/>
            </a:solidFill>
          </a:endParaRPr>
        </a:p>
      </dgm:t>
    </dgm:pt>
    <dgm:pt modelId="{838FDDF4-C770-4370-AB60-65C0263DB8DD}" type="parTrans" cxnId="{FEB799A2-8F3B-43B6-A1CD-BFD3E64F512B}">
      <dgm:prSet/>
      <dgm:spPr/>
      <dgm:t>
        <a:bodyPr/>
        <a:lstStyle/>
        <a:p>
          <a:endParaRPr lang="fr-FR"/>
        </a:p>
      </dgm:t>
    </dgm:pt>
    <dgm:pt modelId="{0097E1E2-3E79-466E-8E80-BF646FCE559B}" type="sibTrans" cxnId="{FEB799A2-8F3B-43B6-A1CD-BFD3E64F512B}">
      <dgm:prSet/>
      <dgm:spPr/>
      <dgm:t>
        <a:bodyPr/>
        <a:lstStyle/>
        <a:p>
          <a:endParaRPr lang="fr-FR"/>
        </a:p>
      </dgm:t>
    </dgm:pt>
    <dgm:pt modelId="{22E12799-A5B3-4DFE-8C1B-412F1B9B9B47}">
      <dgm:prSet phldrT="[Texte]"/>
      <dgm:spPr/>
      <dgm:t>
        <a:bodyPr/>
        <a:lstStyle/>
        <a:p>
          <a:r>
            <a:rPr lang="fr-FR" dirty="0" smtClean="0">
              <a:solidFill>
                <a:srgbClr val="7030A0"/>
              </a:solidFill>
            </a:rPr>
            <a:t>COCCINELLE</a:t>
          </a:r>
          <a:endParaRPr lang="fr-FR" dirty="0">
            <a:solidFill>
              <a:srgbClr val="7030A0"/>
            </a:solidFill>
          </a:endParaRPr>
        </a:p>
      </dgm:t>
    </dgm:pt>
    <dgm:pt modelId="{BD7D4FAF-99A1-4EAA-AF3B-0F8973C8335A}" type="parTrans" cxnId="{BA646A34-793E-482C-9699-00448EDDE192}">
      <dgm:prSet/>
      <dgm:spPr/>
      <dgm:t>
        <a:bodyPr/>
        <a:lstStyle/>
        <a:p>
          <a:endParaRPr lang="fr-FR"/>
        </a:p>
      </dgm:t>
    </dgm:pt>
    <dgm:pt modelId="{8D7105D9-1467-46E7-8633-21FCB1AA4427}" type="sibTrans" cxnId="{BA646A34-793E-482C-9699-00448EDDE192}">
      <dgm:prSet/>
      <dgm:spPr/>
      <dgm:t>
        <a:bodyPr/>
        <a:lstStyle/>
        <a:p>
          <a:endParaRPr lang="fr-FR"/>
        </a:p>
      </dgm:t>
    </dgm:pt>
    <dgm:pt modelId="{371B8134-8E2B-455A-B412-9148439D18BC}">
      <dgm:prSet phldrT="[Texte]"/>
      <dgm:spPr/>
      <dgm:t>
        <a:bodyPr/>
        <a:lstStyle/>
        <a:p>
          <a:r>
            <a:rPr lang="fr-FR" dirty="0" smtClean="0">
              <a:solidFill>
                <a:srgbClr val="0070C0"/>
              </a:solidFill>
            </a:rPr>
            <a:t>OEUF</a:t>
          </a:r>
          <a:endParaRPr lang="fr-FR" dirty="0">
            <a:solidFill>
              <a:srgbClr val="0070C0"/>
            </a:solidFill>
          </a:endParaRPr>
        </a:p>
      </dgm:t>
    </dgm:pt>
    <dgm:pt modelId="{E7C265F1-DA5D-44B7-83A2-2CC3D6982295}" type="parTrans" cxnId="{832F70A3-DC6B-408D-AB20-C2DBB9A0EFAD}">
      <dgm:prSet/>
      <dgm:spPr/>
      <dgm:t>
        <a:bodyPr/>
        <a:lstStyle/>
        <a:p>
          <a:endParaRPr lang="fr-FR"/>
        </a:p>
      </dgm:t>
    </dgm:pt>
    <dgm:pt modelId="{24EA3AAB-84C6-4007-ABBE-A56D1BB8C707}" type="sibTrans" cxnId="{832F70A3-DC6B-408D-AB20-C2DBB9A0EFAD}">
      <dgm:prSet/>
      <dgm:spPr/>
      <dgm:t>
        <a:bodyPr/>
        <a:lstStyle/>
        <a:p>
          <a:endParaRPr lang="fr-FR"/>
        </a:p>
      </dgm:t>
    </dgm:pt>
    <dgm:pt modelId="{A0E5DD92-D41E-49D8-B09E-9F3EBA62CC99}" type="pres">
      <dgm:prSet presAssocID="{2722D15E-110B-407D-8B6B-EF185E9E914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4250BE-64F1-4586-BACB-E5A0787159E1}" type="pres">
      <dgm:prSet presAssocID="{57B6A116-F99F-4775-BAB7-67F87CE2A45F}" presName="centerShape" presStyleLbl="node0" presStyleIdx="0" presStyleCnt="1" custLinFactNeighborX="590" custLinFactNeighborY="718"/>
      <dgm:spPr/>
    </dgm:pt>
    <dgm:pt modelId="{E119C2E0-8FFD-43F6-AD13-AD71367478DD}" type="pres">
      <dgm:prSet presAssocID="{D9E27AD9-EE2F-4175-B6A0-BE3751254A16}" presName="node" presStyleLbl="node1" presStyleIdx="0" presStyleCnt="4" custScaleX="113003" custScaleY="113899">
        <dgm:presLayoutVars>
          <dgm:bulletEnabled val="1"/>
        </dgm:presLayoutVars>
      </dgm:prSet>
      <dgm:spPr/>
    </dgm:pt>
    <dgm:pt modelId="{2BA87F50-FA51-41E6-B4BD-C806E5E41620}" type="pres">
      <dgm:prSet presAssocID="{D9E27AD9-EE2F-4175-B6A0-BE3751254A16}" presName="dummy" presStyleCnt="0"/>
      <dgm:spPr/>
    </dgm:pt>
    <dgm:pt modelId="{7A6C99D8-3B5D-4CE9-A8AE-AE9D4313D898}" type="pres">
      <dgm:prSet presAssocID="{18BC7D7E-8033-4384-B9F0-2B2383036315}" presName="sibTrans" presStyleLbl="sibTrans2D1" presStyleIdx="0" presStyleCnt="4"/>
      <dgm:spPr/>
    </dgm:pt>
    <dgm:pt modelId="{5ECE628A-5516-41CB-8B14-4EC07E48B63D}" type="pres">
      <dgm:prSet presAssocID="{2B1BFFBB-273A-4334-A62B-95003C127C03}" presName="node" presStyleLbl="node1" presStyleIdx="1" presStyleCnt="4" custScaleX="88382" custScaleY="154742" custRadScaleRad="99575" custRadScaleInc="34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BC284A-9772-4149-A865-6471F21C0CCA}" type="pres">
      <dgm:prSet presAssocID="{2B1BFFBB-273A-4334-A62B-95003C127C03}" presName="dummy" presStyleCnt="0"/>
      <dgm:spPr/>
    </dgm:pt>
    <dgm:pt modelId="{1CAF2FAF-776D-4F1E-8004-103FC1FB7AA4}" type="pres">
      <dgm:prSet presAssocID="{0097E1E2-3E79-466E-8E80-BF646FCE559B}" presName="sibTrans" presStyleLbl="sibTrans2D1" presStyleIdx="1" presStyleCnt="4" custLinFactNeighborX="2000" custLinFactNeighborY="2000"/>
      <dgm:spPr/>
    </dgm:pt>
    <dgm:pt modelId="{420CB843-663A-416B-ACBC-BBD9FD25890D}" type="pres">
      <dgm:prSet presAssocID="{22E12799-A5B3-4DFE-8C1B-412F1B9B9B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B0B01F-4FF5-4EAF-B957-153B93724B2E}" type="pres">
      <dgm:prSet presAssocID="{22E12799-A5B3-4DFE-8C1B-412F1B9B9B47}" presName="dummy" presStyleCnt="0"/>
      <dgm:spPr/>
    </dgm:pt>
    <dgm:pt modelId="{C5A64D7C-4A00-40D6-9B0A-87456F9336D5}" type="pres">
      <dgm:prSet presAssocID="{8D7105D9-1467-46E7-8633-21FCB1AA4427}" presName="sibTrans" presStyleLbl="sibTrans2D1" presStyleIdx="2" presStyleCnt="4"/>
      <dgm:spPr/>
    </dgm:pt>
    <dgm:pt modelId="{F403D2A5-4B45-43F8-AE6F-5DBBD4B948FC}" type="pres">
      <dgm:prSet presAssocID="{371B8134-8E2B-455A-B412-9148439D18BC}" presName="node" presStyleLbl="node1" presStyleIdx="3" presStyleCnt="4" custScaleX="103598" custScaleY="148350">
        <dgm:presLayoutVars>
          <dgm:bulletEnabled val="1"/>
        </dgm:presLayoutVars>
      </dgm:prSet>
      <dgm:spPr/>
    </dgm:pt>
    <dgm:pt modelId="{670E51EC-1732-48D5-9D56-D9E45E620D6C}" type="pres">
      <dgm:prSet presAssocID="{371B8134-8E2B-455A-B412-9148439D18BC}" presName="dummy" presStyleCnt="0"/>
      <dgm:spPr/>
    </dgm:pt>
    <dgm:pt modelId="{0751C377-B965-4A0E-B04F-5A6A31099670}" type="pres">
      <dgm:prSet presAssocID="{24EA3AAB-84C6-4007-ABBE-A56D1BB8C707}" presName="sibTrans" presStyleLbl="sibTrans2D1" presStyleIdx="3" presStyleCnt="4"/>
      <dgm:spPr/>
    </dgm:pt>
  </dgm:ptLst>
  <dgm:cxnLst>
    <dgm:cxn modelId="{7506519B-0E22-466E-ABE0-BC5E80CDE6E4}" type="presOf" srcId="{57B6A116-F99F-4775-BAB7-67F87CE2A45F}" destId="{C14250BE-64F1-4586-BACB-E5A0787159E1}" srcOrd="0" destOrd="0" presId="urn:microsoft.com/office/officeart/2005/8/layout/radial6"/>
    <dgm:cxn modelId="{1A9D61AC-0A39-4D71-BCC9-CCEE7B43AF44}" srcId="{57B6A116-F99F-4775-BAB7-67F87CE2A45F}" destId="{D9E27AD9-EE2F-4175-B6A0-BE3751254A16}" srcOrd="0" destOrd="0" parTransId="{3B222B83-E6C7-4DBB-9F4A-343311F77E61}" sibTransId="{18BC7D7E-8033-4384-B9F0-2B2383036315}"/>
    <dgm:cxn modelId="{08D4A019-A809-45D4-80C2-6364362B75F4}" type="presOf" srcId="{8D7105D9-1467-46E7-8633-21FCB1AA4427}" destId="{C5A64D7C-4A00-40D6-9B0A-87456F9336D5}" srcOrd="0" destOrd="0" presId="urn:microsoft.com/office/officeart/2005/8/layout/radial6"/>
    <dgm:cxn modelId="{A202475F-413B-4D70-9B57-25FCB8B94DC7}" srcId="{2722D15E-110B-407D-8B6B-EF185E9E914B}" destId="{57B6A116-F99F-4775-BAB7-67F87CE2A45F}" srcOrd="0" destOrd="0" parTransId="{9CFC9497-DE50-4D93-B228-FB79F46ED0DA}" sibTransId="{2D543F94-FAEC-4412-B243-B0E5726F5164}"/>
    <dgm:cxn modelId="{3AFCF70B-F8CE-4C84-B1A4-55F9BC946F6A}" type="presOf" srcId="{2722D15E-110B-407D-8B6B-EF185E9E914B}" destId="{A0E5DD92-D41E-49D8-B09E-9F3EBA62CC99}" srcOrd="0" destOrd="0" presId="urn:microsoft.com/office/officeart/2005/8/layout/radial6"/>
    <dgm:cxn modelId="{09B38E1D-CFC7-4342-936E-6210E8E36064}" type="presOf" srcId="{371B8134-8E2B-455A-B412-9148439D18BC}" destId="{F403D2A5-4B45-43F8-AE6F-5DBBD4B948FC}" srcOrd="0" destOrd="0" presId="urn:microsoft.com/office/officeart/2005/8/layout/radial6"/>
    <dgm:cxn modelId="{0E49C278-3BAB-4C3B-ABA5-33C41EE4F68B}" type="presOf" srcId="{D9E27AD9-EE2F-4175-B6A0-BE3751254A16}" destId="{E119C2E0-8FFD-43F6-AD13-AD71367478DD}" srcOrd="0" destOrd="0" presId="urn:microsoft.com/office/officeart/2005/8/layout/radial6"/>
    <dgm:cxn modelId="{BA646A34-793E-482C-9699-00448EDDE192}" srcId="{57B6A116-F99F-4775-BAB7-67F87CE2A45F}" destId="{22E12799-A5B3-4DFE-8C1B-412F1B9B9B47}" srcOrd="2" destOrd="0" parTransId="{BD7D4FAF-99A1-4EAA-AF3B-0F8973C8335A}" sibTransId="{8D7105D9-1467-46E7-8633-21FCB1AA4427}"/>
    <dgm:cxn modelId="{6E6361D0-DA68-4F86-ACB0-FD8A320A0C95}" type="presOf" srcId="{0097E1E2-3E79-466E-8E80-BF646FCE559B}" destId="{1CAF2FAF-776D-4F1E-8004-103FC1FB7AA4}" srcOrd="0" destOrd="0" presId="urn:microsoft.com/office/officeart/2005/8/layout/radial6"/>
    <dgm:cxn modelId="{F9271BDB-8728-4183-BAE6-527966A8EFA1}" type="presOf" srcId="{22E12799-A5B3-4DFE-8C1B-412F1B9B9B47}" destId="{420CB843-663A-416B-ACBC-BBD9FD25890D}" srcOrd="0" destOrd="0" presId="urn:microsoft.com/office/officeart/2005/8/layout/radial6"/>
    <dgm:cxn modelId="{9358C938-5CBD-4396-AE49-E75AD96990E7}" type="presOf" srcId="{18BC7D7E-8033-4384-B9F0-2B2383036315}" destId="{7A6C99D8-3B5D-4CE9-A8AE-AE9D4313D898}" srcOrd="0" destOrd="0" presId="urn:microsoft.com/office/officeart/2005/8/layout/radial6"/>
    <dgm:cxn modelId="{FEB799A2-8F3B-43B6-A1CD-BFD3E64F512B}" srcId="{57B6A116-F99F-4775-BAB7-67F87CE2A45F}" destId="{2B1BFFBB-273A-4334-A62B-95003C127C03}" srcOrd="1" destOrd="0" parTransId="{838FDDF4-C770-4370-AB60-65C0263DB8DD}" sibTransId="{0097E1E2-3E79-466E-8E80-BF646FCE559B}"/>
    <dgm:cxn modelId="{F5F88EB0-94D8-4111-A6BD-160C8C5966EB}" type="presOf" srcId="{24EA3AAB-84C6-4007-ABBE-A56D1BB8C707}" destId="{0751C377-B965-4A0E-B04F-5A6A31099670}" srcOrd="0" destOrd="0" presId="urn:microsoft.com/office/officeart/2005/8/layout/radial6"/>
    <dgm:cxn modelId="{832F70A3-DC6B-408D-AB20-C2DBB9A0EFAD}" srcId="{57B6A116-F99F-4775-BAB7-67F87CE2A45F}" destId="{371B8134-8E2B-455A-B412-9148439D18BC}" srcOrd="3" destOrd="0" parTransId="{E7C265F1-DA5D-44B7-83A2-2CC3D6982295}" sibTransId="{24EA3AAB-84C6-4007-ABBE-A56D1BB8C707}"/>
    <dgm:cxn modelId="{28A5F5AC-FEE0-46AA-B90C-A2DA5F9C87F7}" type="presOf" srcId="{2B1BFFBB-273A-4334-A62B-95003C127C03}" destId="{5ECE628A-5516-41CB-8B14-4EC07E48B63D}" srcOrd="0" destOrd="0" presId="urn:microsoft.com/office/officeart/2005/8/layout/radial6"/>
    <dgm:cxn modelId="{3646F343-EE22-4E5E-ACE1-4D452A800F13}" type="presParOf" srcId="{A0E5DD92-D41E-49D8-B09E-9F3EBA62CC99}" destId="{C14250BE-64F1-4586-BACB-E5A0787159E1}" srcOrd="0" destOrd="0" presId="urn:microsoft.com/office/officeart/2005/8/layout/radial6"/>
    <dgm:cxn modelId="{881A1B0B-54E8-4972-8A2F-C2DB215AAE29}" type="presParOf" srcId="{A0E5DD92-D41E-49D8-B09E-9F3EBA62CC99}" destId="{E119C2E0-8FFD-43F6-AD13-AD71367478DD}" srcOrd="1" destOrd="0" presId="urn:microsoft.com/office/officeart/2005/8/layout/radial6"/>
    <dgm:cxn modelId="{AA8B41E1-8D33-4273-BC30-3937CEED3CF5}" type="presParOf" srcId="{A0E5DD92-D41E-49D8-B09E-9F3EBA62CC99}" destId="{2BA87F50-FA51-41E6-B4BD-C806E5E41620}" srcOrd="2" destOrd="0" presId="urn:microsoft.com/office/officeart/2005/8/layout/radial6"/>
    <dgm:cxn modelId="{1D9F871E-267F-4B8B-A6B7-281311E1A413}" type="presParOf" srcId="{A0E5DD92-D41E-49D8-B09E-9F3EBA62CC99}" destId="{7A6C99D8-3B5D-4CE9-A8AE-AE9D4313D898}" srcOrd="3" destOrd="0" presId="urn:microsoft.com/office/officeart/2005/8/layout/radial6"/>
    <dgm:cxn modelId="{CF3785CD-8CAA-417B-A957-7480B158129E}" type="presParOf" srcId="{A0E5DD92-D41E-49D8-B09E-9F3EBA62CC99}" destId="{5ECE628A-5516-41CB-8B14-4EC07E48B63D}" srcOrd="4" destOrd="0" presId="urn:microsoft.com/office/officeart/2005/8/layout/radial6"/>
    <dgm:cxn modelId="{DBDB985D-E190-4523-870D-CFF13F893B8A}" type="presParOf" srcId="{A0E5DD92-D41E-49D8-B09E-9F3EBA62CC99}" destId="{A3BC284A-9772-4149-A865-6471F21C0CCA}" srcOrd="5" destOrd="0" presId="urn:microsoft.com/office/officeart/2005/8/layout/radial6"/>
    <dgm:cxn modelId="{BC46CDB4-2FA5-43D7-B0F0-AEB753C147FC}" type="presParOf" srcId="{A0E5DD92-D41E-49D8-B09E-9F3EBA62CC99}" destId="{1CAF2FAF-776D-4F1E-8004-103FC1FB7AA4}" srcOrd="6" destOrd="0" presId="urn:microsoft.com/office/officeart/2005/8/layout/radial6"/>
    <dgm:cxn modelId="{CA620DD1-2D33-4002-8403-671CE0AFC4FB}" type="presParOf" srcId="{A0E5DD92-D41E-49D8-B09E-9F3EBA62CC99}" destId="{420CB843-663A-416B-ACBC-BBD9FD25890D}" srcOrd="7" destOrd="0" presId="urn:microsoft.com/office/officeart/2005/8/layout/radial6"/>
    <dgm:cxn modelId="{0B2AA2DA-90C1-4BB6-ACF0-C6731E7C60ED}" type="presParOf" srcId="{A0E5DD92-D41E-49D8-B09E-9F3EBA62CC99}" destId="{EEB0B01F-4FF5-4EAF-B957-153B93724B2E}" srcOrd="8" destOrd="0" presId="urn:microsoft.com/office/officeart/2005/8/layout/radial6"/>
    <dgm:cxn modelId="{1AA55CF0-DFF0-4645-8832-9A4F5C150A90}" type="presParOf" srcId="{A0E5DD92-D41E-49D8-B09E-9F3EBA62CC99}" destId="{C5A64D7C-4A00-40D6-9B0A-87456F9336D5}" srcOrd="9" destOrd="0" presId="urn:microsoft.com/office/officeart/2005/8/layout/radial6"/>
    <dgm:cxn modelId="{BDE6BD09-DEA3-434E-A34D-9934122A39E7}" type="presParOf" srcId="{A0E5DD92-D41E-49D8-B09E-9F3EBA62CC99}" destId="{F403D2A5-4B45-43F8-AE6F-5DBBD4B948FC}" srcOrd="10" destOrd="0" presId="urn:microsoft.com/office/officeart/2005/8/layout/radial6"/>
    <dgm:cxn modelId="{59991812-1B98-421D-8C6B-29B9B8FA8A81}" type="presParOf" srcId="{A0E5DD92-D41E-49D8-B09E-9F3EBA62CC99}" destId="{670E51EC-1732-48D5-9D56-D9E45E620D6C}" srcOrd="11" destOrd="0" presId="urn:microsoft.com/office/officeart/2005/8/layout/radial6"/>
    <dgm:cxn modelId="{4241FCD5-F500-4FD3-A271-A6043489E9E2}" type="presParOf" srcId="{A0E5DD92-D41E-49D8-B09E-9F3EBA62CC99}" destId="{0751C377-B965-4A0E-B04F-5A6A31099670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78FF6-8190-4349-BDFF-30CE31E78E1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DF82293-146E-46DB-AE1D-2E0F63EEF63A}">
      <dgm:prSet phldrT="[Texte]"/>
      <dgm:spPr/>
      <dgm:t>
        <a:bodyPr/>
        <a:lstStyle/>
        <a:p>
          <a:r>
            <a:rPr lang="fr-FR" dirty="0" smtClean="0"/>
            <a:t>COCCINELLE</a:t>
          </a:r>
          <a:endParaRPr lang="fr-FR" dirty="0"/>
        </a:p>
      </dgm:t>
    </dgm:pt>
    <dgm:pt modelId="{084CEF5D-96D5-4A75-AE7E-112218E6EAB9}" type="parTrans" cxnId="{09AE00BB-51F9-4937-8631-942BEF90CE3E}">
      <dgm:prSet/>
      <dgm:spPr/>
      <dgm:t>
        <a:bodyPr/>
        <a:lstStyle/>
        <a:p>
          <a:endParaRPr lang="fr-FR"/>
        </a:p>
      </dgm:t>
    </dgm:pt>
    <dgm:pt modelId="{AD4989F8-CBD7-44C6-AB74-ADACB4B29568}" type="sibTrans" cxnId="{09AE00BB-51F9-4937-8631-942BEF90CE3E}">
      <dgm:prSet/>
      <dgm:spPr/>
      <dgm:t>
        <a:bodyPr/>
        <a:lstStyle/>
        <a:p>
          <a:endParaRPr lang="fr-FR"/>
        </a:p>
      </dgm:t>
    </dgm:pt>
    <dgm:pt modelId="{FD8A86BD-19B2-4E7B-80D7-6E31FC29C448}">
      <dgm:prSet phldrT="[Texte]"/>
      <dgm:spPr/>
      <dgm:t>
        <a:bodyPr/>
        <a:lstStyle/>
        <a:p>
          <a:r>
            <a:rPr lang="fr-FR" dirty="0" smtClean="0"/>
            <a:t>bébé</a:t>
          </a:r>
          <a:endParaRPr lang="fr-FR" dirty="0"/>
        </a:p>
      </dgm:t>
    </dgm:pt>
    <dgm:pt modelId="{9FEAF007-1FE0-462A-993A-C17AD563437A}" type="parTrans" cxnId="{E26A5AD1-B5CF-4C18-9BA8-975FBDADC020}">
      <dgm:prSet/>
      <dgm:spPr/>
      <dgm:t>
        <a:bodyPr/>
        <a:lstStyle/>
        <a:p>
          <a:endParaRPr lang="fr-FR"/>
        </a:p>
      </dgm:t>
    </dgm:pt>
    <dgm:pt modelId="{08B10FED-76F2-4538-9688-53A9DB7AFD58}" type="sibTrans" cxnId="{E26A5AD1-B5CF-4C18-9BA8-975FBDADC020}">
      <dgm:prSet/>
      <dgm:spPr/>
      <dgm:t>
        <a:bodyPr/>
        <a:lstStyle/>
        <a:p>
          <a:endParaRPr lang="fr-FR"/>
        </a:p>
      </dgm:t>
    </dgm:pt>
    <dgm:pt modelId="{A96F6530-DD8D-4637-97DF-9F22856BF351}">
      <dgm:prSet phldrT="[Texte]"/>
      <dgm:spPr/>
      <dgm:t>
        <a:bodyPr/>
        <a:lstStyle/>
        <a:p>
          <a:r>
            <a:rPr lang="fr-FR" dirty="0" smtClean="0"/>
            <a:t>COCCINELLE QUI VOLE</a:t>
          </a:r>
          <a:endParaRPr lang="fr-FR" dirty="0"/>
        </a:p>
      </dgm:t>
    </dgm:pt>
    <dgm:pt modelId="{55C51CA0-8548-4F41-913B-282EF0A7850F}" type="parTrans" cxnId="{C2DADB40-8428-40BE-BB77-D549E03B4A06}">
      <dgm:prSet/>
      <dgm:spPr/>
      <dgm:t>
        <a:bodyPr/>
        <a:lstStyle/>
        <a:p>
          <a:endParaRPr lang="fr-FR"/>
        </a:p>
      </dgm:t>
    </dgm:pt>
    <dgm:pt modelId="{696609B2-3B94-4622-B70C-DC01C28043FD}" type="sibTrans" cxnId="{C2DADB40-8428-40BE-BB77-D549E03B4A06}">
      <dgm:prSet/>
      <dgm:spPr/>
      <dgm:t>
        <a:bodyPr/>
        <a:lstStyle/>
        <a:p>
          <a:endParaRPr lang="fr-FR"/>
        </a:p>
      </dgm:t>
    </dgm:pt>
    <dgm:pt modelId="{6DF29E8A-06D8-42DD-BE0E-A8B267EAB8A6}">
      <dgm:prSet phldrT="[Texte]"/>
      <dgm:spPr/>
      <dgm:t>
        <a:bodyPr/>
        <a:lstStyle/>
        <a:p>
          <a:r>
            <a:rPr lang="fr-FR" dirty="0" smtClean="0"/>
            <a:t>adolescent</a:t>
          </a:r>
          <a:endParaRPr lang="fr-FR" dirty="0"/>
        </a:p>
      </dgm:t>
    </dgm:pt>
    <dgm:pt modelId="{5C680254-2B56-445D-9814-F8EFB7831F41}" type="parTrans" cxnId="{A1D548EE-0C7C-47E8-9C7B-5291FDF30E1A}">
      <dgm:prSet/>
      <dgm:spPr/>
      <dgm:t>
        <a:bodyPr/>
        <a:lstStyle/>
        <a:p>
          <a:endParaRPr lang="fr-FR"/>
        </a:p>
      </dgm:t>
    </dgm:pt>
    <dgm:pt modelId="{5539FFB2-A617-4DC2-9AE3-4C5881524808}" type="sibTrans" cxnId="{A1D548EE-0C7C-47E8-9C7B-5291FDF30E1A}">
      <dgm:prSet/>
      <dgm:spPr/>
      <dgm:t>
        <a:bodyPr/>
        <a:lstStyle/>
        <a:p>
          <a:endParaRPr lang="fr-FR"/>
        </a:p>
      </dgm:t>
    </dgm:pt>
    <dgm:pt modelId="{A5C75F97-CB2C-434F-BF2B-3A82D347C05F}">
      <dgm:prSet phldrT="[Texte]"/>
      <dgm:spPr/>
      <dgm:t>
        <a:bodyPr/>
        <a:lstStyle/>
        <a:p>
          <a:r>
            <a:rPr lang="fr-FR" dirty="0" smtClean="0"/>
            <a:t>ADULTE</a:t>
          </a:r>
          <a:endParaRPr lang="fr-FR" dirty="0"/>
        </a:p>
      </dgm:t>
    </dgm:pt>
    <dgm:pt modelId="{37467CC2-22EC-4956-84E3-5BFC3C021E83}" type="parTrans" cxnId="{09C4735F-7CE3-4BB2-8A90-5E99C7226D03}">
      <dgm:prSet/>
      <dgm:spPr/>
      <dgm:t>
        <a:bodyPr/>
        <a:lstStyle/>
        <a:p>
          <a:endParaRPr lang="fr-FR"/>
        </a:p>
      </dgm:t>
    </dgm:pt>
    <dgm:pt modelId="{8B725AD4-EF31-4F72-8CCE-9435B1E8E8EF}" type="sibTrans" cxnId="{09C4735F-7CE3-4BB2-8A90-5E99C7226D03}">
      <dgm:prSet/>
      <dgm:spPr/>
      <dgm:t>
        <a:bodyPr/>
        <a:lstStyle/>
        <a:p>
          <a:endParaRPr lang="fr-FR"/>
        </a:p>
      </dgm:t>
    </dgm:pt>
    <dgm:pt modelId="{93B98B57-B9EC-4344-A54A-4088CC4A1276}" type="pres">
      <dgm:prSet presAssocID="{B8878FF6-8190-4349-BDFF-30CE31E78E13}" presName="composite" presStyleCnt="0">
        <dgm:presLayoutVars>
          <dgm:chMax val="1"/>
          <dgm:dir/>
          <dgm:resizeHandles val="exact"/>
        </dgm:presLayoutVars>
      </dgm:prSet>
      <dgm:spPr/>
    </dgm:pt>
    <dgm:pt modelId="{D58BEFE2-0AFB-4C93-A789-F3B653D2F29C}" type="pres">
      <dgm:prSet presAssocID="{B8878FF6-8190-4349-BDFF-30CE31E78E13}" presName="radial" presStyleCnt="0">
        <dgm:presLayoutVars>
          <dgm:animLvl val="ctr"/>
        </dgm:presLayoutVars>
      </dgm:prSet>
      <dgm:spPr/>
    </dgm:pt>
    <dgm:pt modelId="{45EFDABF-C5F1-4905-AE33-625D5157D73D}" type="pres">
      <dgm:prSet presAssocID="{ADF82293-146E-46DB-AE1D-2E0F63EEF63A}" presName="centerShape" presStyleLbl="vennNode1" presStyleIdx="0" presStyleCnt="5" custLinFactNeighborX="-1983" custLinFactNeighborY="1863"/>
      <dgm:spPr/>
    </dgm:pt>
    <dgm:pt modelId="{F0C56E3A-7969-4B82-A7E2-F2CDA49751EC}" type="pres">
      <dgm:prSet presAssocID="{FD8A86BD-19B2-4E7B-80D7-6E31FC29C448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33E98F-451F-455A-894D-5EB204758D74}" type="pres">
      <dgm:prSet presAssocID="{A96F6530-DD8D-4637-97DF-9F22856BF351}" presName="node" presStyleLbl="vennNode1" presStyleIdx="2" presStyleCnt="5" custRadScaleRad="96686" custRadScaleInc="-11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A4EAFB-0C77-4CFF-AF2C-F9FD494F45E0}" type="pres">
      <dgm:prSet presAssocID="{6DF29E8A-06D8-42DD-BE0E-A8B267EAB8A6}" presName="node" presStyleLbl="vennNode1" presStyleIdx="3" presStyleCnt="5" custRadScaleRad="103772" custRadScaleInc="1216">
        <dgm:presLayoutVars>
          <dgm:bulletEnabled val="1"/>
        </dgm:presLayoutVars>
      </dgm:prSet>
      <dgm:spPr/>
    </dgm:pt>
    <dgm:pt modelId="{D57C7A5B-0B86-4E0A-ABDD-CE3E4FEE92FA}" type="pres">
      <dgm:prSet presAssocID="{A5C75F97-CB2C-434F-BF2B-3A82D347C05F}" presName="node" presStyleLbl="vennNode1" presStyleIdx="4" presStyleCnt="5" custRadScaleRad="112164" custRadScaleInc="6592">
        <dgm:presLayoutVars>
          <dgm:bulletEnabled val="1"/>
        </dgm:presLayoutVars>
      </dgm:prSet>
      <dgm:spPr/>
    </dgm:pt>
  </dgm:ptLst>
  <dgm:cxnLst>
    <dgm:cxn modelId="{1484A229-94A6-49AD-8255-3B551E8B506B}" type="presOf" srcId="{6DF29E8A-06D8-42DD-BE0E-A8B267EAB8A6}" destId="{3AA4EAFB-0C77-4CFF-AF2C-F9FD494F45E0}" srcOrd="0" destOrd="0" presId="urn:microsoft.com/office/officeart/2005/8/layout/radial3"/>
    <dgm:cxn modelId="{A1D548EE-0C7C-47E8-9C7B-5291FDF30E1A}" srcId="{ADF82293-146E-46DB-AE1D-2E0F63EEF63A}" destId="{6DF29E8A-06D8-42DD-BE0E-A8B267EAB8A6}" srcOrd="2" destOrd="0" parTransId="{5C680254-2B56-445D-9814-F8EFB7831F41}" sibTransId="{5539FFB2-A617-4DC2-9AE3-4C5881524808}"/>
    <dgm:cxn modelId="{29440231-94D6-4339-BE9C-F224DF247D92}" type="presOf" srcId="{FD8A86BD-19B2-4E7B-80D7-6E31FC29C448}" destId="{F0C56E3A-7969-4B82-A7E2-F2CDA49751EC}" srcOrd="0" destOrd="0" presId="urn:microsoft.com/office/officeart/2005/8/layout/radial3"/>
    <dgm:cxn modelId="{473E9284-FE1E-4811-8DC7-D8AFA9E2442B}" type="presOf" srcId="{ADF82293-146E-46DB-AE1D-2E0F63EEF63A}" destId="{45EFDABF-C5F1-4905-AE33-625D5157D73D}" srcOrd="0" destOrd="0" presId="urn:microsoft.com/office/officeart/2005/8/layout/radial3"/>
    <dgm:cxn modelId="{A9F05EF9-A098-4957-9E6A-6A3F72C0E318}" type="presOf" srcId="{A5C75F97-CB2C-434F-BF2B-3A82D347C05F}" destId="{D57C7A5B-0B86-4E0A-ABDD-CE3E4FEE92FA}" srcOrd="0" destOrd="0" presId="urn:microsoft.com/office/officeart/2005/8/layout/radial3"/>
    <dgm:cxn modelId="{09C4735F-7CE3-4BB2-8A90-5E99C7226D03}" srcId="{ADF82293-146E-46DB-AE1D-2E0F63EEF63A}" destId="{A5C75F97-CB2C-434F-BF2B-3A82D347C05F}" srcOrd="3" destOrd="0" parTransId="{37467CC2-22EC-4956-84E3-5BFC3C021E83}" sibTransId="{8B725AD4-EF31-4F72-8CCE-9435B1E8E8EF}"/>
    <dgm:cxn modelId="{C2DADB40-8428-40BE-BB77-D549E03B4A06}" srcId="{ADF82293-146E-46DB-AE1D-2E0F63EEF63A}" destId="{A96F6530-DD8D-4637-97DF-9F22856BF351}" srcOrd="1" destOrd="0" parTransId="{55C51CA0-8548-4F41-913B-282EF0A7850F}" sibTransId="{696609B2-3B94-4622-B70C-DC01C28043FD}"/>
    <dgm:cxn modelId="{E26A5AD1-B5CF-4C18-9BA8-975FBDADC020}" srcId="{ADF82293-146E-46DB-AE1D-2E0F63EEF63A}" destId="{FD8A86BD-19B2-4E7B-80D7-6E31FC29C448}" srcOrd="0" destOrd="0" parTransId="{9FEAF007-1FE0-462A-993A-C17AD563437A}" sibTransId="{08B10FED-76F2-4538-9688-53A9DB7AFD58}"/>
    <dgm:cxn modelId="{09AE00BB-51F9-4937-8631-942BEF90CE3E}" srcId="{B8878FF6-8190-4349-BDFF-30CE31E78E13}" destId="{ADF82293-146E-46DB-AE1D-2E0F63EEF63A}" srcOrd="0" destOrd="0" parTransId="{084CEF5D-96D5-4A75-AE7E-112218E6EAB9}" sibTransId="{AD4989F8-CBD7-44C6-AB74-ADACB4B29568}"/>
    <dgm:cxn modelId="{EC8BDA9F-646D-416D-8A05-BD4CB0E0982B}" type="presOf" srcId="{A96F6530-DD8D-4637-97DF-9F22856BF351}" destId="{2D33E98F-451F-455A-894D-5EB204758D74}" srcOrd="0" destOrd="0" presId="urn:microsoft.com/office/officeart/2005/8/layout/radial3"/>
    <dgm:cxn modelId="{2A785BC8-1593-4FB1-BFCA-24711C9A1E97}" type="presOf" srcId="{B8878FF6-8190-4349-BDFF-30CE31E78E13}" destId="{93B98B57-B9EC-4344-A54A-4088CC4A1276}" srcOrd="0" destOrd="0" presId="urn:microsoft.com/office/officeart/2005/8/layout/radial3"/>
    <dgm:cxn modelId="{6C1709B3-7813-4FE8-8392-833A01C2B53F}" type="presParOf" srcId="{93B98B57-B9EC-4344-A54A-4088CC4A1276}" destId="{D58BEFE2-0AFB-4C93-A789-F3B653D2F29C}" srcOrd="0" destOrd="0" presId="urn:microsoft.com/office/officeart/2005/8/layout/radial3"/>
    <dgm:cxn modelId="{95E5D556-E6FF-4E86-8F83-40A2887089B8}" type="presParOf" srcId="{D58BEFE2-0AFB-4C93-A789-F3B653D2F29C}" destId="{45EFDABF-C5F1-4905-AE33-625D5157D73D}" srcOrd="0" destOrd="0" presId="urn:microsoft.com/office/officeart/2005/8/layout/radial3"/>
    <dgm:cxn modelId="{FCD8C908-C819-4B6E-9571-3C244B64A4A3}" type="presParOf" srcId="{D58BEFE2-0AFB-4C93-A789-F3B653D2F29C}" destId="{F0C56E3A-7969-4B82-A7E2-F2CDA49751EC}" srcOrd="1" destOrd="0" presId="urn:microsoft.com/office/officeart/2005/8/layout/radial3"/>
    <dgm:cxn modelId="{C88B856A-BD59-4A73-8E78-B40C5F99E64B}" type="presParOf" srcId="{D58BEFE2-0AFB-4C93-A789-F3B653D2F29C}" destId="{2D33E98F-451F-455A-894D-5EB204758D74}" srcOrd="2" destOrd="0" presId="urn:microsoft.com/office/officeart/2005/8/layout/radial3"/>
    <dgm:cxn modelId="{5B90A432-412D-4455-9CED-9966F82C618D}" type="presParOf" srcId="{D58BEFE2-0AFB-4C93-A789-F3B653D2F29C}" destId="{3AA4EAFB-0C77-4CFF-AF2C-F9FD494F45E0}" srcOrd="3" destOrd="0" presId="urn:microsoft.com/office/officeart/2005/8/layout/radial3"/>
    <dgm:cxn modelId="{B4CC52E8-6025-4647-93D8-D0F2195C29E9}" type="presParOf" srcId="{D58BEFE2-0AFB-4C93-A789-F3B653D2F29C}" destId="{D57C7A5B-0B86-4E0A-ABDD-CE3E4FEE92FA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438CA2-8154-48AF-837F-72B0B2656F9B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857859-AF47-4291-8249-398332243A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8.jpeg"/><Relationship Id="rId7" Type="http://schemas.openxmlformats.org/officeDocument/2006/relationships/diagramLayout" Target="../diagrams/layou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7/74/Coccinelle_%281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357850" cy="4115452"/>
          </a:xfrm>
          <a:prstGeom prst="rect">
            <a:avLst/>
          </a:prstGeom>
          <a:noFill/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-214346" y="428604"/>
            <a:ext cx="6480048" cy="1285884"/>
          </a:xfrm>
        </p:spPr>
        <p:txBody>
          <a:bodyPr/>
          <a:lstStyle/>
          <a:p>
            <a:r>
              <a:rPr lang="fr-FR" dirty="0" smtClean="0"/>
              <a:t>      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COCCINELLE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          </a:t>
            </a:r>
            <a:r>
              <a:rPr lang="fr-FR" u="sng" dirty="0" smtClean="0">
                <a:solidFill>
                  <a:srgbClr val="FFC000"/>
                </a:solidFill>
              </a:rPr>
              <a:t>CARTE </a:t>
            </a:r>
            <a:r>
              <a:rPr lang="fr-FR" u="sng" dirty="0" smtClean="0">
                <a:solidFill>
                  <a:srgbClr val="FFC000"/>
                </a:solidFill>
              </a:rPr>
              <a:t>D’IDENTITE</a:t>
            </a:r>
            <a:br>
              <a:rPr lang="fr-FR" u="sng" dirty="0" smtClean="0">
                <a:solidFill>
                  <a:srgbClr val="FFC000"/>
                </a:solidFill>
              </a:rPr>
            </a:br>
            <a:r>
              <a:rPr lang="fr-FR" dirty="0" smtClean="0">
                <a:solidFill>
                  <a:srgbClr val="FFC000"/>
                </a:solidFill>
              </a:rPr>
              <a:t>         </a:t>
            </a:r>
            <a:r>
              <a:rPr lang="fr-FR" u="sng" dirty="0" smtClean="0">
                <a:solidFill>
                  <a:srgbClr val="FFC000"/>
                </a:solidFill>
              </a:rPr>
              <a:t>DE L’ESPECE</a:t>
            </a:r>
            <a:endParaRPr lang="fr-FR" u="sng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COCCINELLE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</a:t>
            </a: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       </a:t>
            </a:r>
            <a:r>
              <a:rPr lang="fr-FR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fr-FR" dirty="0" smtClean="0">
                <a:solidFill>
                  <a:srgbClr val="00B050"/>
                </a:solidFill>
              </a:rPr>
              <a:t>         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                                                       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ekladata.com/LO3UYaBGqa0HM_2rioupSJo-xo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357298"/>
            <a:ext cx="4429156" cy="3021082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rot="16200000" flipV="1">
            <a:off x="6393669" y="3679033"/>
            <a:ext cx="242889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uble flèche horizontale 17"/>
          <p:cNvSpPr/>
          <p:nvPr/>
        </p:nvSpPr>
        <p:spPr>
          <a:xfrm>
            <a:off x="5286380" y="2285992"/>
            <a:ext cx="2714644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dirty="0" smtClean="0">
                <a:solidFill>
                  <a:srgbClr val="92D050"/>
                </a:solidFill>
              </a:rPr>
              <a:t>DE 5 A 8 mm</a:t>
            </a:r>
            <a:endParaRPr lang="fr-FR" dirty="0">
              <a:solidFill>
                <a:srgbClr val="92D050"/>
              </a:solidFill>
            </a:endParaRPr>
          </a:p>
        </p:txBody>
      </p:sp>
      <p:cxnSp>
        <p:nvCxnSpPr>
          <p:cNvPr id="21" name="Connecteur droit avec flèche 20"/>
          <p:cNvCxnSpPr>
            <a:stCxn id="23" idx="3"/>
          </p:cNvCxnSpPr>
          <p:nvPr/>
        </p:nvCxnSpPr>
        <p:spPr>
          <a:xfrm flipV="1">
            <a:off x="2928926" y="3000372"/>
            <a:ext cx="371477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entagone 22"/>
          <p:cNvSpPr/>
          <p:nvPr/>
        </p:nvSpPr>
        <p:spPr>
          <a:xfrm>
            <a:off x="714348" y="3429000"/>
            <a:ext cx="2214578" cy="14287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TACHE NOIRE QUI DIT L’ÂGE DE LA COCCINELLE</a:t>
            </a:r>
          </a:p>
        </p:txBody>
      </p:sp>
      <p:sp>
        <p:nvSpPr>
          <p:cNvPr id="24" name="Ellipse 23"/>
          <p:cNvSpPr/>
          <p:nvPr/>
        </p:nvSpPr>
        <p:spPr>
          <a:xfrm>
            <a:off x="7000892" y="5143512"/>
            <a:ext cx="200026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CORPS</a:t>
            </a:r>
          </a:p>
          <a:p>
            <a:pPr algn="ctr"/>
            <a:r>
              <a:rPr lang="fr-FR" dirty="0" smtClean="0">
                <a:solidFill>
                  <a:schemeClr val="accent2"/>
                </a:solidFill>
              </a:rPr>
              <a:t>ARRONDI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500034" y="1928802"/>
            <a:ext cx="2000264" cy="135732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HABITAT:</a:t>
            </a:r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SUR LES FEUILLES DES ARBRES</a:t>
            </a:r>
          </a:p>
          <a:p>
            <a:pPr algn="ctr"/>
            <a:endParaRPr lang="fr-FR" dirty="0"/>
          </a:p>
        </p:txBody>
      </p:sp>
      <p:sp>
        <p:nvSpPr>
          <p:cNvPr id="13" name="Larme 12"/>
          <p:cNvSpPr/>
          <p:nvPr/>
        </p:nvSpPr>
        <p:spPr>
          <a:xfrm>
            <a:off x="3714744" y="4786322"/>
            <a:ext cx="3071834" cy="171451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dirty="0" smtClean="0">
                <a:solidFill>
                  <a:srgbClr val="7030A0"/>
                </a:solidFill>
              </a:rPr>
              <a:t>NOURRITURE: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DES INSECTES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(PUCERONS)               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214282" y="5072074"/>
            <a:ext cx="2786082" cy="164307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CE SONT LES OISEAUX QUI MANGE LA COCCINELLE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6666FF"/>
                </a:solidFill>
              </a:rPr>
              <a:t>CYCLE  DE  VIE  DE  LA                     COCCINELLE</a:t>
            </a:r>
            <a:endParaRPr lang="fr-FR" b="1" dirty="0">
              <a:solidFill>
                <a:srgbClr val="6666FF"/>
              </a:solidFill>
            </a:endParaRPr>
          </a:p>
        </p:txBody>
      </p:sp>
      <p:pic>
        <p:nvPicPr>
          <p:cNvPr id="11" name="Image 10" descr="coccinel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5214950"/>
            <a:ext cx="2071702" cy="1643050"/>
          </a:xfrm>
          <a:prstGeom prst="rect">
            <a:avLst/>
          </a:prstGeom>
        </p:spPr>
      </p:pic>
      <p:pic>
        <p:nvPicPr>
          <p:cNvPr id="2050" name="Picture 2" descr="http://nsm03.casimages.com/img/2010/07/22/10072202410177961644374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2"/>
            <a:ext cx="1618164" cy="1214422"/>
          </a:xfrm>
          <a:prstGeom prst="rect">
            <a:avLst/>
          </a:prstGeom>
          <a:noFill/>
        </p:spPr>
      </p:pic>
      <p:graphicFrame>
        <p:nvGraphicFramePr>
          <p:cNvPr id="6" name="Diagramme 5"/>
          <p:cNvGraphicFramePr/>
          <p:nvPr/>
        </p:nvGraphicFramePr>
        <p:xfrm>
          <a:off x="1071538" y="1714488"/>
          <a:ext cx="614366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utoShape 2" descr="data:image/jpeg;base64,/9j/4AAQSkZJRgABAQAAAQABAAD/2wCEAAkGBhQSERUUExQVFRQVGBUXFxcVFBcXFBcXFxUXFxQUFRUXHCYeFxwkGhQUHy8gIycpLCwsFx4xNTAqNSYrLCkBCQoKDgwOGg8PGiwcHB0pKSkpKSwpKSwpKSwsLCwsLCkpLCkpKSwsKSksLCksLCwsLCksKSkpLCksLCkpKSwsLP/AABEIAMMBAgMBIgACEQEDEQH/xAAbAAABBQEBAAAAAAAAAAAAAAAGAQIDBAUAB//EADkQAAEDAgQEBQEGBgEFAAAAAAEAAhEDIQQFEjEGQVFhEyJxgZEyFEKhscHwFSNSktHhFgckM3KC/8QAGgEAAwEBAQEAAAAAAAAAAAAAAQIDBAAFBv/EACIRAAICAwEAAgIDAAAAAAAAAAABAhEDEiExQVEEMiJhcf/aAAwDAQACEQMRAD8A9BBTw9RFN1qFmAtContqKiKie2qjsdZf8RdrVI1l32hMpBsuFyTUqfjKRtVGzrLC7Qo2VVKHIhGlqjcpXOULhK7hxEQlFJShqR7lGUjkhhbCgqvhPMnYEqJmDe+4aYmJNhKVNlFBvxFepVVKvXVnMME9jS5wiDB9xIKxxUlETJCcFbRK+qSmgLgFI1iUz+nNYpmhNa1PARGHtapITGJ0rhhCFG5SEqEuQsAspCkXInDHJoT4Tw1OhfRaLLrbwdKyoYKjda9IQpyY8USaVy7UuUShVLUx1NWNK4sWuhaK3hpCxWCxJoXagKrgmEFWixQOqtkgkAiLdfRChowb8I5KUVFIByNiOqhrVmtBJIAG5lGmBxadUTNrQrFOrKGMRxdhmP0awT2uPRXMFnBqhxZZrSG6u7to+Cg7RbH+Pkn4gi1DmR7p9KkX/SJ/e6wMdhnamPaDUjcF0NECSfmB7rcyNxe52v6mtYZb9LpkkAdtvZKm5M2v8JQjbZqUsuY2A65M+ikrUKTAXkCAJ67dkJO4zr1HOFDCFwDgwPq1AwHcucRBtDf3ZE7KhIAqsAcW+bS6WCbWJA7nbkr6oV4dfQRr8bkud4FB25Bc5pI35NFynN420Tr1tjcvpmQejWDaepKIamRscQWTTdaC07i/LY7Ia4qyDHPD9LhUDh90BruWw2J/2ouEl00RnDyiavxD4tHSxjqzqrwXOEBrQCBpMne3LZTNyWi0lzy5zrSAYYPReeYHInMLQTWa4bjURfnzRVRaWaQ0kuNhLrWuSfQAn2Ut234dKUGtfsMcBleHdbRsOfNZ2Y5Kxzm+BA1avKTaWx12mVYo+IWbAOiQf1Pr0VOjmTjTL4EtMgt+klpmZ9BEKm32Qf48ZGU+iWkh1iLEHf4SStniFoqVAaYl3h+IY/pAB263CwaNYOEtMhC/owZMUof4ShycHJgTgFxA5xUZUhC6EKARlcnEJAnSCK0KWmFG0qxQbdM3QUaGDZZXJhQUNktapAWeTHQ7xFyzjiFyADVaU5VxUS+KtZxKn4eqGmSJVcVE2rWDQSbAAlGwoa1uuoYt+ifjMsa5hc+zW3Ljbl1UeXcQ0wDq0NaNyencoW4041ZiSynTqhtJk+IQCdT/ALoA5gR8u7JI6yPTxYZuizVz2mW+GBLRMEvgnuOfRYuPpMqAsl4dY6eojn2WU6kx9AtDgagfqMi4i0T+nZaOBY0ucBUnRDT1+kT6CSfhW0/jf0b444p+A1TwX80NYLyBtJnmWjojjLcjFNvi1armwQDTYYa0AeVvc3En1WTicSaAaGBpe9xHQtZaCe56KhXzkirUpF5PiNeRyAAbYiezXAdyoznapmqML8Dl9N1WuGguDGgFwabkRdvvc+yIWeHSI0m2ltgYGkgkuM7yQ0TuZ7ryTKuM3MqOLiW1AHaQOZiG37BxlatbjilVYXDUHsBB8wb5nlriyTsAxj4PVoXY2vgz54O6+A9/ilFrNdZzWtP1yYgzpOiLm9Kfcprs18YQ5rjEsa8bElxaC6NiCGz7nssXLsurV2Uq2hop6g8NqgT5yxwtz87ZHZx6om/4u1rA0XBDWkT5dr26kmZVDK9V8jcvqVqdUseCWOjSWkE03Rq0uHMHWb8oHVaTsx1QAYJvBETFyJ/e6yncJHUC2q5j2jYDyuEQPi23P1Q5iszNOs6hVJaW6DpDpEhrfMCdpN47pxNVJhq/w61n05IHS4PMT2lUa3Cw8VhYfL5g7aQ0jaf8brIyrMqtQB1Nr3BpdFo1FokzPLzn1I9EU0Me2mwTZxuRNyTP5Ja+xJRrws1KDgyxki8RE9uyG8OXPoFrwGEta98R5XlsFv8Adf3RBjccRSLrAmwv1lBeaOLqbiPqG14Ba36tQ5/V8Kc0HH/ZWxGceFU1NuQxzO0aSPwt/ahTJsZ4VcMnyVCRB5OufyRHm2Xzh/K5p0t3m5JInb0KAs1oEQ64c0yNwTvf5XnuUlKvg3PHHJicX6z0YJZVDJsS6pRY5wIdF5EG3OCrwWtHzUouLpiyulIkJTCippXSkhNRzHNK0cDSlZ7BdbmCZZJJhiWG07Klj3QFpu2WLmVXdRStlJKjLdVvuuUJcuVtCJvOcmlykhJ4JKaxxjayzuIsY8U9Ld3WJ7FbDcIhrjl1RgpFlmz5j+iScqTLYFc1YB8X5q6lTYwEyXSehAHP3WVm1aMK00zcFr3Ees/gVa4wxjZph7Q4Hp0WNSp0nVdEuDIHlJUI+Jntxb1qy/j86azD0vDJ11Bqe6ZJd1J/9nOPsnZTxKG1gIAa/QC43MNB3HUkys3MuHQ0BzXy3VtzAPQrFqv0OLWmR3WmMt1x2MsuvvgRVM7/AO4JAmXAm8w4XMdbhauZ53RxTRWDPBfTe0EM8zdBs93UmUDtmx6JaYJMCRPxcrnC+Ios79aCapgyGsqM1Pa4B5cBMQ8Ag9LHn2RbkWS0HOFXEBmh2rRqgghpFyPUt9wVj8FNxmGBqM0+GS0OpvbrDw+oGaNG8ktItvBUmXaaoABbopyByga3PAjqS9x9+yaMNffQyk5IPKHGD/EFHCg1YglxNtLSANPIbBG+X4mu+nDmuDiGxMCBIkg9YXlFHN/BgU2hp0iXEjaSRcKWjxlX1/y3Oc42a4ny33ibAIqaXGTlhclxHq+YZgygxrqlXTFTSXWc7Y+Xb0QniauGxGKfWqaHaA3RPPoSOtnIPzHNapDm1nNMnVJPRu57/wCFQpZVVYcO81m+HXpB79tTGh8AG93EGe0kLt+/0BYVFXfT2WjntGhQNV7gLWHM2Dh86h8hCeLzZtf+ZtqJnSSS2Ij2N0Q5IcL4b6egPbTDWlzhr1EkANg9w23ZVsBw7QpOq1KY8jo/lnZpncHkJm3ZPJtNMzx16WMDRrV6TBADWybnva/Pmrj+HoGmJlrmnpDgQR8FaWX5g1zLACPuiPYD2/IqU5iOh97H4XSVkdmjzrJ8hOFo+HJcGtgkjnzn3lanD9Wg9wfWYxzmthp0gxB2jqtPifAl1J/hkhzhJjm2JI+OawuF8nqCnLhpdMiejRM+8LLo1Ky0pXCwgzjLWvl7e0RtyQ29haSDyW9WreGC2581o6ES74MrKxzCH3EWHv3Tp9MOfHzZFVI5SaU1zE9GGiNKAl0KdlKyYFDcMy63MO2Aq+Cwa0m0ICz5CkUV8TWgIex1aVsZg5D2JeuxqxJsr6lyauWmiQWspqdhCrPrQqtTHgLNtZfw1HVFmZm9rm6XXCq1c0PJUa+ILkTnOvDHzThbD1Wu8sHkeh7LynOsirUKkuBIGzh+C9o1KOrhWv8AqaD6pVLXwtj/AC5R4+o8WwOPc/yOdY8yn5rlBbpe06pF+sr0PNuCKTpc1l+cWWVi+Fmii4s1agDAJnZdtTtcPSx5Y5IoCcVVY9jYEVBZ46911AtIIcCH/dPI9iqz6RmTv+K2MizZzXhrw17ehAn2Ks/OF1a6wgyDNajKVQF8h+mKky6m6m5zx5ehL3X7rNOI8OGNF+Unrffnut52SteHVKLgwubcACJAPJB+JxLtLG6dxPPfn++6aLtB36Xald7QC4TM87dlrZfiy2jpYDrINz1P9M7QsHL6DCGucZNoDjDJ6evZaWLxoManDy76NoM6o9lOWNNcZohksvYfAvxNdmGB0l2k6ruMaZcTHRsuhQ5gzFZe6nh8XTmlqc5j43FQiXavRmxuJK3+H+OsBQdrbSLarab2tfvJefMex0gD0laVf/qXgqtMNxlIV2OBcWn6gZLYBtvJM22VYQjrTJZJyk7Xhk5NnNQklpIY7zaZIDuQJ7D80fcM5sdcVZ8wMjlAabe0figR2bZYXsNLEVGMENDHU3EsaAXESB/VHW0oowNfBVDNDFGq/S/Swt0lxA8rQCOd5QyX9iaqj0jLMupBvkbp25mZ+Vdq0mmJ35dV5dhuM6rTDSRHl5bg3N99wtzB5690HVrd1PLqUzkkZHB2FDMLDjMn19I+EmFwNMEu1SbzJtbe3SUuVvL2gzsN/kD8ih7PsPVY/UdhMObsOf6pPOnVfDXxVem5ji0Nc2XSZ83OY6bLBH8wkNOogNAneYkgTyGwWcHu0uvvAjmQeQ/tv/tTYOoQ10DTAbc7yCZv+/wUXLozhyh76ZaSHCCNwmuU2KxoqEH70CT1IVV0q1nmZMbgKreFbqIVCVp5VR5obEU7N3CUbKTEOgJaAgKjj8WpTdlvEZmY1FgV1cxeJkqk9VxxpGeTsihclSqtil/EYyVSfUKY56bKwWc3Y7WlTQFI1FMAxPaUhXNRZxKHptSDuAkShiFsrGbj4APGfDDA4PZ5S436eqTh7IKLPMTqf1P6I7xGAbUbpcJWV/xMAyxxC5uRuh+X/GpGbWwwYZZafhDma5TUZ/MpiWtlxb25kI9qZYQIN1QpMAJa7ZdGTiy0c9rh5NiscXEhvlabxynqFO2rLYloB6bk9EVcRcHtg1KU23aI27ITpZcxzw3xC2ZnU3YjktNxl4VjN+rpHRZEubuwgjnte42N4VNzpJ6rax+S+CwEVNQJAMCPdK/CMiGgADmLn5/BFSQXbMmgzSQSrmAzHw3te3dh1G5AcAfpte4JHoSoH0y46Wiw/wA7pn2Y7Dmn4xlJx5E9Ey3NnV2OeAPqJ0N2EuJDRzgbfCLMmziQZAYRaxt6rxvLc0fhqksNxuN2/wC0Sipia41S7X9ViAIM8uXL8VFxdhdNWj3XAZ6PDaxhAkGSdye35KzRzSAQSHAloMXifX3ErzLhvF1dRFQaAwfUbCWt5k9e3NEeDz2mWODTP0AxfYzZG+0K4oKnYlrC7wwJ5gixgxAP4wsvEYs12OAaA4lsRAPefVZVDFl7mkGZJG59795haNdgD9TSBbVoF4tf12KWS4ApPPlg2c2VLRgtndV8XiC4k8o5dVhcM8R+d1CpYhx0nr2QhSZnzRbi+BIKN4RJl+FhoWTgKOp6JqdKArUYYIrYqrpahnMcYtbO8RyQpiaslQSuQuSRG+pKQpoC4laSJy5N1rkpw8NSFqWV0rEwCsCcVzU4tRQSMBPDE4MT2hPqFIaxikATw1LpTDEehK0KbwlwalabDRFoVXF5eDeLrSamPeu1+xk68BupTbBBMeqFMRldKqXNIvNnD6h7ou4hynxGktseyCHF1OxBBHNI3XhvwytGRm/DVenOkuqUzeQJI9QsJ9V30kutaDIi5MR6k/K9XynEB4Ba6SFDm9NpEkDUOcBa1JUPu7oB6OEc1gIi7RPWYTBlLnnUAd0RPwDHiWxfkOqz61N1LpfofWUqXLsq8iMj7GBvaTN97duQWmzOKtP6HG0ER0ty9FVxmE8x5zdaNLKy5nPXGlvK1pJQtfILbZp4LiJ9VxbUuHD8wSDC1Mv8hLADIMHmCBsZ5WlYWX4YM8uoFzQLc/Rbf8frBoOlo0iDpAneST7R8JF+3C0eoLcO7RTFtMX2gz26DZWXYwXIN9OkRykecn2ke6CKOcvqn6jFyeptYfMIhwFPryE79Wzf5Ty4dKNGtgQX2if9oT4jwXgVHGC2DLeqLsrxYpEEAOIk9phOp5c3E1JrAHaylWyJy4bfBj/Gw9Op/UAUSVzpamZTg2U6YawANAsAo83rQ0rRJ1E89qgTzrF3N1gOfJVnM6hLlVY1JiXyZJdYsprynJrldoQjlKulKhQDRxNIKEUl32oE7qYXWZpSH9ZCAngKYYfmkdZKo0dQ1inZTTaStgiE6TGSEZh09zAE37TCr1cTKbgaJajwq5eo9ak8KQijhrqiQNSNpwpdaVxsBE5nJZWYZE199K2A5SSChqmNFtdQM4XKWMdAEErsblAdut3F5fIkbhZhxRFnCD1Ta16aVNsGa2SzOi3YrAzLL3sMlpHQzZHxp+IZFnBZmLwby/8AmfSNgj/hVP7AqsKgAdMKHFYp7iAC4+h/CyLsxwDXNJaJKGKgLXkaSnUUkUUrJMpadQLRBBkn1t+SIWYFxqFzCHMcNgbA7GUOYrEPAGjymxMb9lVGGqgQ0uE7wTf1hJWz28LxlSphvT8KjdzwDzA/AK7QzQOuLN5d780H4HJnS3UbG5m0dimZ7m2jSykbA3PU9kriUjTPQsrx4kzb1VrAZyDWLB6g9eq86ynNahID5IRExxNSmW2II+OazybiyzxJpns2UYs6RKhzit5VTwTiGC/JV8xxR0wqpNnk5411A/jLuVdWMbRiDuCqjlqjGjz7GFyQlODU6ERCKUqfISJQUY2KquplJT4j0qDOsymQhyrVU6LKIYO4wgKNnFQm5QTWqKuapR0sOh6pg+JGHmrf8UB5ryKjji3Yq/Rz1w5rqZziz1JuMB5p4eOq8xo8VOBVqnxeeq7UFM9E1Dqufjg0XK88qcWHkVFU4mc7mmS4FJhtVzpoKYM/avP6+Ocbyq5x7uqKhZyiz0qlnzSYlbODrNcvHqWZkFb+WcTFsSU+gaPT7Kri8ubUHdDeF4saYBK2sNnzI3C7UK4Y2Ly+pRdLbhQVMeXCHtKIq2Z03tNwsI4xodFlGUaZZSsy6lBpPlcW9oQ/mIcHuAvPOEX1ajdW26yszwpPmbEopFE0gN0PadU35yrRzx7QIaPhLjpBkjSe+xVBudBp81MFPJL4NMXZY/iFWrYkmfYfAVbOGaNDNyLlSf8AISf/ABsDe55K1lWX6wXuOpxPNTbr4NMOlzIHDnc8kc8LZK57/EcPK3buVncK5LRc8FwuOS9ObSaGAMgLO431lZy5SI6dWFsYHAsqNkgGFmuw82bcqP7TUpODWmx3nZVxvp5mZ1xkGe4ZtNptabIWcUc8Q0DVwwLPM4kGw5DeEEOZC0yPOyLowOSTKdCQuQIjYXKPWkQsJFj+Gw7bdDmY8NvYvRW0JVfGYcGxUIsomeTYnCkKlUYV6ZjeHmu2Q9mXCzmiQJTbodSA8sMJGtgK/i8E5vKFUqtgJkx00yq2onOtzTHtvZRneFSwk2uV3iKB7S1OZQJEooNFoYmygGJKh0kJjY6pkGi0MQntxZCoiqnGuusFF6njnBS/x94sCflZPjqJz7oWhtUENDid45qRnEziZJQzrSakKiFRoPsDnwfabrQOLI9F5pSrlpkGFq0OI3ix2SuH0OGlWmyqCCELZnw/pMiYV7B4/VDgtKniQ7dKkUi9XwFMHgmh3mRBgaLR9JjslqZeCZXMyu9ipTas1wlaDHh9otdF7GOAtdBOR5U4xdej5Nlj4E7DqkSspJonyHB1A/z7HZWOI8sGgvFiFqUGkGDyWdxO9/hkNCdrVNozSSySpncOZu19EiBNICQPQ3A9kK5rh9Ye9oh4eBpH3mvktdHXb5W1wQ+BV1CC3SNt5LjPzb4UnE2BFNr3Ug/xHs5XAFMh3sTEey0wdxtmLLD4+gDqOi3NRtNlXdWJuef4p1GrdTcjAxSFyXUuU7QAxo0hBsPlUnUZPX0UbmGQJKl8ONjdIulBHAN3F099OmWSQnGnI3DtpT2YVp236dUaCgdx2QU6kmIQrnPDoaJaLL0PFkEwRCo4jB6hEbrlKnR1nj1ehoMkKpixeQi7iHKdLiEOPoQIOyqmVTMurUJTC90KzVYGlQ1h0RspYzWUw0uaeG3SVN0QpkCVS6ZTfB6IhsYQmzKli11C4LkMhpK4uS6JTITDDgU0uSSkRDRcwWZup7bLfyrOw90EQUKKfCEhwjdG/sPh6DUaYstDL8oc8atUQsbKa7y0agivL67Q2JSfwbLQyIuZS9zHCLwvQ8lzckQ6y88ymqHuIBj80aUMK5tIA+s8yYXaFHNMKmGbgqwaYjzIBpZ7UpjRO2xRLRzNzqU7mEmyi+mec18F+lhmtfLLSIMKtm2LGttMi74b0MOcRIPYgEjoVg4riR1KxHlO/XuiKgadek1zTMAFrt3NPIn9Qqxkn4Z7vgBYvAtrkjSKeIAu2dLXQ5ovNgfNKw34YjUHNLXNMbSLTMn/AOUXcQ5c+jXNdkPLi0kgC0wHWNplvwShPxNUgEmTqJJ3N/MflRyUjLNJELadguU3glcs1smFj8G0QC9t1GaTNVjqHbskZhIuQYMj43hObh2xN7cv8o7f0OK5sWiB0U9FwaDttbrKp1dQNiDKRnPVAtubbp1M4lr45u2kFcKwIgRfZRswjdVyPZM+ygk6Tp5Cf8p7o62DvEmXEnUGnobT7oIxuGgi1l6w5ppzfVO4KzsblVKoDqp6ZtPdNaGTPIsThBJ5FUX0bQV6LjuCahksgibdVj1+Eqg3CNMewPa2/ZRildFR4QrEGGmN5hVq/CtRonSQuDYPuYmkRcLXq5U+fpUFTL3E3EH0S2dZRc6dwocRhw3vK0TlzpiE12BOzkyYyZlgwonMWi/LyOVk37EeiOw6mZwCQhX6uCO8KzgcjfUMNCbYbdGQxslE/DOQue6dJj0RLlH/AE806S8STfsvTMj4XaxgAAG3JQyZfhE3PZ0gDo5K8WDUytlFTVvA5r07MMCxjZbvzQriqmoEqKjXbEyTriM3LMs0EGboirY5+kN1LNoCBKkqPlWU2SU5ELsQSSOaJuF8XNnG4tCDTiIfstbBY4Agjkhtq7Yyk0zY4hwLnONrclUyKpWokhkuDiGlnrJBHTY3Wvg83biGRBDwsrMzUbIaYF55b739lLfSd/A7r9jcx9Br6TxUc1hc2zQ4b7iY25oPxtWmHDQLRB7n7zv30VSs94F5uVUcZkE/CrLLuqojKVl3x29FyoisOhXKVE7D/D/e/fVQUj+J/ULly75KGs+i0aIA58u6jxTA9g1AGw5JVyt8MZGHVpAPcALDb5KmpO8oHb9Ui5I/RCxhRJM3sUuYUwLAWt+aRcqoYjc6CQNiP0KZWYCYgcki5UCiLFDS6BYTtyVXFNBaZA3A2SLkGcVsPl9M7tG/6KhnOW0/6AuXKTO+DMweW0zploN+6vY/Laek+QLly6HgF8lTLcupkgaBEp2JyukKpGgQkXIMBBUymkd2DfuiLhzLKbXCGAWXLl0PRkamHbNaDsEYUmAD2XLlly/ux4fIL51WMOuhqjsVy5V+EQl6W8OwFhXUxZcuTR9CvCnmrQIjqoKbyIjquXLswTSwdQis0gkXCK8ZQaabiRJjf5XLlKPpSHgAZhWdO6hH1JFyMP2ZB+i6ly5ctA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data:image/jpeg;base64,/9j/4AAQSkZJRgABAQAAAQABAAD/2wCEAAkGBhQSERUUExQVFRQVGBUXFxcVFBcXFBcXFxUXFxQUFRUXHCYeFxwkGhQUHy8gIycpLCwsFx4xNTAqNSYrLCkBCQoKDgwOGg8PGiwcHB0pKSkpKSwpKSwpKSwsLCwsLCkpLCkpKSwsKSksLCksLCwsLCksKSkpLCksLCkpKSwsLP/AABEIAMMBAgMBIgACEQEDEQH/xAAbAAABBQEBAAAAAAAAAAAAAAAGAQIDBAUAB//EADkQAAEDAgQEBQEGBgEFAAAAAAEAAhEDIQQFEjEGQVFhEyJxgZEyFEKhscHwFSNSktHhFgckM3KC/8QAGgEAAwEBAQEAAAAAAAAAAAAAAQIDBAAFBv/EACIRAAICAwEAAgIDAAAAAAAAAAABAhEDEiExQVEEMiJhcf/aAAwDAQACEQMRAD8A9BBTw9RFN1qFmAtContqKiKie2qjsdZf8RdrVI1l32hMpBsuFyTUqfjKRtVGzrLC7Qo2VVKHIhGlqjcpXOULhK7hxEQlFJShqR7lGUjkhhbCgqvhPMnYEqJmDe+4aYmJNhKVNlFBvxFepVVKvXVnMME9jS5wiDB9xIKxxUlETJCcFbRK+qSmgLgFI1iUz+nNYpmhNa1PARGHtapITGJ0rhhCFG5SEqEuQsAspCkXInDHJoT4Tw1OhfRaLLrbwdKyoYKjda9IQpyY8USaVy7UuUShVLUx1NWNK4sWuhaK3hpCxWCxJoXagKrgmEFWixQOqtkgkAiLdfRChowb8I5KUVFIByNiOqhrVmtBJIAG5lGmBxadUTNrQrFOrKGMRxdhmP0awT2uPRXMFnBqhxZZrSG6u7to+Cg7RbH+Pkn4gi1DmR7p9KkX/SJ/e6wMdhnamPaDUjcF0NECSfmB7rcyNxe52v6mtYZb9LpkkAdtvZKm5M2v8JQjbZqUsuY2A65M+ikrUKTAXkCAJ67dkJO4zr1HOFDCFwDgwPq1AwHcucRBtDf3ZE7KhIAqsAcW+bS6WCbWJA7nbkr6oV4dfQRr8bkud4FB25Bc5pI35NFynN420Tr1tjcvpmQejWDaepKIamRscQWTTdaC07i/LY7Ia4qyDHPD9LhUDh90BruWw2J/2ouEl00RnDyiavxD4tHSxjqzqrwXOEBrQCBpMne3LZTNyWi0lzy5zrSAYYPReeYHInMLQTWa4bjURfnzRVRaWaQ0kuNhLrWuSfQAn2Ut234dKUGtfsMcBleHdbRsOfNZ2Y5Kxzm+BA1avKTaWx12mVYo+IWbAOiQf1Pr0VOjmTjTL4EtMgt+klpmZ9BEKm32Qf48ZGU+iWkh1iLEHf4SStniFoqVAaYl3h+IY/pAB263CwaNYOEtMhC/owZMUof4ShycHJgTgFxA5xUZUhC6EKARlcnEJAnSCK0KWmFG0qxQbdM3QUaGDZZXJhQUNktapAWeTHQ7xFyzjiFyADVaU5VxUS+KtZxKn4eqGmSJVcVE2rWDQSbAAlGwoa1uuoYt+ifjMsa5hc+zW3Ljbl1UeXcQ0wDq0NaNyencoW4041ZiSynTqhtJk+IQCdT/ALoA5gR8u7JI6yPTxYZuizVz2mW+GBLRMEvgnuOfRYuPpMqAsl4dY6eojn2WU6kx9AtDgagfqMi4i0T+nZaOBY0ucBUnRDT1+kT6CSfhW0/jf0b444p+A1TwX80NYLyBtJnmWjojjLcjFNvi1armwQDTYYa0AeVvc3En1WTicSaAaGBpe9xHQtZaCe56KhXzkirUpF5PiNeRyAAbYiezXAdyoznapmqML8Dl9N1WuGguDGgFwabkRdvvc+yIWeHSI0m2ltgYGkgkuM7yQ0TuZ7ryTKuM3MqOLiW1AHaQOZiG37BxlatbjilVYXDUHsBB8wb5nlriyTsAxj4PVoXY2vgz54O6+A9/ilFrNdZzWtP1yYgzpOiLm9Kfcprs18YQ5rjEsa8bElxaC6NiCGz7nssXLsurV2Uq2hop6g8NqgT5yxwtz87ZHZx6om/4u1rA0XBDWkT5dr26kmZVDK9V8jcvqVqdUseCWOjSWkE03Rq0uHMHWb8oHVaTsx1QAYJvBETFyJ/e6yncJHUC2q5j2jYDyuEQPi23P1Q5iszNOs6hVJaW6DpDpEhrfMCdpN47pxNVJhq/w61n05IHS4PMT2lUa3Cw8VhYfL5g7aQ0jaf8brIyrMqtQB1Nr3BpdFo1FokzPLzn1I9EU0Me2mwTZxuRNyTP5Ja+xJRrws1KDgyxki8RE9uyG8OXPoFrwGEta98R5XlsFv8Adf3RBjccRSLrAmwv1lBeaOLqbiPqG14Ba36tQ5/V8Kc0HH/ZWxGceFU1NuQxzO0aSPwt/ahTJsZ4VcMnyVCRB5OufyRHm2Xzh/K5p0t3m5JInb0KAs1oEQ64c0yNwTvf5XnuUlKvg3PHHJicX6z0YJZVDJsS6pRY5wIdF5EG3OCrwWtHzUouLpiyulIkJTCippXSkhNRzHNK0cDSlZ7BdbmCZZJJhiWG07Klj3QFpu2WLmVXdRStlJKjLdVvuuUJcuVtCJvOcmlykhJ4JKaxxjayzuIsY8U9Ld3WJ7FbDcIhrjl1RgpFlmz5j+iScqTLYFc1YB8X5q6lTYwEyXSehAHP3WVm1aMK00zcFr3Ees/gVa4wxjZph7Q4Hp0WNSp0nVdEuDIHlJUI+Jntxb1qy/j86azD0vDJ11Bqe6ZJd1J/9nOPsnZTxKG1gIAa/QC43MNB3HUkys3MuHQ0BzXy3VtzAPQrFqv0OLWmR3WmMt1x2MsuvvgRVM7/AO4JAmXAm8w4XMdbhauZ53RxTRWDPBfTe0EM8zdBs93UmUDtmx6JaYJMCRPxcrnC+Ios79aCapgyGsqM1Pa4B5cBMQ8Ag9LHn2RbkWS0HOFXEBmh2rRqgghpFyPUt9wVj8FNxmGBqM0+GS0OpvbrDw+oGaNG8ktItvBUmXaaoABbopyByga3PAjqS9x9+yaMNffQyk5IPKHGD/EFHCg1YglxNtLSANPIbBG+X4mu+nDmuDiGxMCBIkg9YXlFHN/BgU2hp0iXEjaSRcKWjxlX1/y3Oc42a4ny33ibAIqaXGTlhclxHq+YZgygxrqlXTFTSXWc7Y+Xb0QniauGxGKfWqaHaA3RPPoSOtnIPzHNapDm1nNMnVJPRu57/wCFQpZVVYcO81m+HXpB79tTGh8AG93EGe0kLt+/0BYVFXfT2WjntGhQNV7gLWHM2Dh86h8hCeLzZtf+ZtqJnSSS2Ij2N0Q5IcL4b6egPbTDWlzhr1EkANg9w23ZVsBw7QpOq1KY8jo/lnZpncHkJm3ZPJtNMzx16WMDRrV6TBADWybnva/Pmrj+HoGmJlrmnpDgQR8FaWX5g1zLACPuiPYD2/IqU5iOh97H4XSVkdmjzrJ8hOFo+HJcGtgkjnzn3lanD9Wg9wfWYxzmthp0gxB2jqtPifAl1J/hkhzhJjm2JI+OawuF8nqCnLhpdMiejRM+8LLo1Ky0pXCwgzjLWvl7e0RtyQ29haSDyW9WreGC2581o6ES74MrKxzCH3EWHv3Tp9MOfHzZFVI5SaU1zE9GGiNKAl0KdlKyYFDcMy63MO2Aq+Cwa0m0ICz5CkUV8TWgIex1aVsZg5D2JeuxqxJsr6lyauWmiQWspqdhCrPrQqtTHgLNtZfw1HVFmZm9rm6XXCq1c0PJUa+ILkTnOvDHzThbD1Wu8sHkeh7LynOsirUKkuBIGzh+C9o1KOrhWv8AqaD6pVLXwtj/AC5R4+o8WwOPc/yOdY8yn5rlBbpe06pF+sr0PNuCKTpc1l+cWWVi+Fmii4s1agDAJnZdtTtcPSx5Y5IoCcVVY9jYEVBZ46911AtIIcCH/dPI9iqz6RmTv+K2MizZzXhrw17ehAn2Ks/OF1a6wgyDNajKVQF8h+mKky6m6m5zx5ehL3X7rNOI8OGNF+Unrffnut52SteHVKLgwubcACJAPJB+JxLtLG6dxPPfn++6aLtB36Xald7QC4TM87dlrZfiy2jpYDrINz1P9M7QsHL6DCGucZNoDjDJ6evZaWLxoManDy76NoM6o9lOWNNcZohksvYfAvxNdmGB0l2k6ruMaZcTHRsuhQ5gzFZe6nh8XTmlqc5j43FQiXavRmxuJK3+H+OsBQdrbSLarab2tfvJefMex0gD0laVf/qXgqtMNxlIV2OBcWn6gZLYBtvJM22VYQjrTJZJyk7Xhk5NnNQklpIY7zaZIDuQJ7D80fcM5sdcVZ8wMjlAabe0figR2bZYXsNLEVGMENDHU3EsaAXESB/VHW0oowNfBVDNDFGq/S/Swt0lxA8rQCOd5QyX9iaqj0jLMupBvkbp25mZ+Vdq0mmJ35dV5dhuM6rTDSRHl5bg3N99wtzB5690HVrd1PLqUzkkZHB2FDMLDjMn19I+EmFwNMEu1SbzJtbe3SUuVvL2gzsN/kD8ih7PsPVY/UdhMObsOf6pPOnVfDXxVem5ji0Nc2XSZ83OY6bLBH8wkNOogNAneYkgTyGwWcHu0uvvAjmQeQ/tv/tTYOoQ10DTAbc7yCZv+/wUXLozhyh76ZaSHCCNwmuU2KxoqEH70CT1IVV0q1nmZMbgKreFbqIVCVp5VR5obEU7N3CUbKTEOgJaAgKjj8WpTdlvEZmY1FgV1cxeJkqk9VxxpGeTsihclSqtil/EYyVSfUKY56bKwWc3Y7WlTQFI1FMAxPaUhXNRZxKHptSDuAkShiFsrGbj4APGfDDA4PZ5S436eqTh7IKLPMTqf1P6I7xGAbUbpcJWV/xMAyxxC5uRuh+X/GpGbWwwYZZafhDma5TUZ/MpiWtlxb25kI9qZYQIN1QpMAJa7ZdGTiy0c9rh5NiscXEhvlabxynqFO2rLYloB6bk9EVcRcHtg1KU23aI27ITpZcxzw3xC2ZnU3YjktNxl4VjN+rpHRZEubuwgjnte42N4VNzpJ6rax+S+CwEVNQJAMCPdK/CMiGgADmLn5/BFSQXbMmgzSQSrmAzHw3te3dh1G5AcAfpte4JHoSoH0y46Wiw/wA7pn2Y7Dmn4xlJx5E9Ey3NnV2OeAPqJ0N2EuJDRzgbfCLMmziQZAYRaxt6rxvLc0fhqksNxuN2/wC0Sipia41S7X9ViAIM8uXL8VFxdhdNWj3XAZ6PDaxhAkGSdye35KzRzSAQSHAloMXifX3ErzLhvF1dRFQaAwfUbCWt5k9e3NEeDz2mWODTP0AxfYzZG+0K4oKnYlrC7wwJ5gixgxAP4wsvEYs12OAaA4lsRAPefVZVDFl7mkGZJG59795haNdgD9TSBbVoF4tf12KWS4ApPPlg2c2VLRgtndV8XiC4k8o5dVhcM8R+d1CpYhx0nr2QhSZnzRbi+BIKN4RJl+FhoWTgKOp6JqdKArUYYIrYqrpahnMcYtbO8RyQpiaslQSuQuSRG+pKQpoC4laSJy5N1rkpw8NSFqWV0rEwCsCcVzU4tRQSMBPDE4MT2hPqFIaxikATw1LpTDEehK0KbwlwalabDRFoVXF5eDeLrSamPeu1+xk68BupTbBBMeqFMRldKqXNIvNnD6h7ou4hynxGktseyCHF1OxBBHNI3XhvwytGRm/DVenOkuqUzeQJI9QsJ9V30kutaDIi5MR6k/K9XynEB4Ba6SFDm9NpEkDUOcBa1JUPu7oB6OEc1gIi7RPWYTBlLnnUAd0RPwDHiWxfkOqz61N1LpfofWUqXLsq8iMj7GBvaTN97duQWmzOKtP6HG0ER0ty9FVxmE8x5zdaNLKy5nPXGlvK1pJQtfILbZp4LiJ9VxbUuHD8wSDC1Mv8hLADIMHmCBsZ5WlYWX4YM8uoFzQLc/Rbf8frBoOlo0iDpAneST7R8JF+3C0eoLcO7RTFtMX2gz26DZWXYwXIN9OkRykecn2ke6CKOcvqn6jFyeptYfMIhwFPryE79Wzf5Ty4dKNGtgQX2if9oT4jwXgVHGC2DLeqLsrxYpEEAOIk9phOp5c3E1JrAHaylWyJy4bfBj/Gw9Op/UAUSVzpamZTg2U6YawANAsAo83rQ0rRJ1E89qgTzrF3N1gOfJVnM6hLlVY1JiXyZJdYsprynJrldoQjlKulKhQDRxNIKEUl32oE7qYXWZpSH9ZCAngKYYfmkdZKo0dQ1inZTTaStgiE6TGSEZh09zAE37TCr1cTKbgaJajwq5eo9ak8KQijhrqiQNSNpwpdaVxsBE5nJZWYZE199K2A5SSChqmNFtdQM4XKWMdAEErsblAdut3F5fIkbhZhxRFnCD1Ta16aVNsGa2SzOi3YrAzLL3sMlpHQzZHxp+IZFnBZmLwby/8AmfSNgj/hVP7AqsKgAdMKHFYp7iAC4+h/CyLsxwDXNJaJKGKgLXkaSnUUkUUrJMpadQLRBBkn1t+SIWYFxqFzCHMcNgbA7GUOYrEPAGjymxMb9lVGGqgQ0uE7wTf1hJWz28LxlSphvT8KjdzwDzA/AK7QzQOuLN5d780H4HJnS3UbG5m0dimZ7m2jSykbA3PU9kriUjTPQsrx4kzb1VrAZyDWLB6g9eq86ynNahID5IRExxNSmW2II+OazybiyzxJpns2UYs6RKhzit5VTwTiGC/JV8xxR0wqpNnk5411A/jLuVdWMbRiDuCqjlqjGjz7GFyQlODU6ERCKUqfISJQUY2KquplJT4j0qDOsymQhyrVU6LKIYO4wgKNnFQm5QTWqKuapR0sOh6pg+JGHmrf8UB5ryKjji3Yq/Rz1w5rqZziz1JuMB5p4eOq8xo8VOBVqnxeeq7UFM9E1Dqufjg0XK88qcWHkVFU4mc7mmS4FJhtVzpoKYM/avP6+Ocbyq5x7uqKhZyiz0qlnzSYlbODrNcvHqWZkFb+WcTFsSU+gaPT7Kri8ubUHdDeF4saYBK2sNnzI3C7UK4Y2Ly+pRdLbhQVMeXCHtKIq2Z03tNwsI4xodFlGUaZZSsy6lBpPlcW9oQ/mIcHuAvPOEX1ajdW26yszwpPmbEopFE0gN0PadU35yrRzx7QIaPhLjpBkjSe+xVBudBp81MFPJL4NMXZY/iFWrYkmfYfAVbOGaNDNyLlSf8AISf/ABsDe55K1lWX6wXuOpxPNTbr4NMOlzIHDnc8kc8LZK57/EcPK3buVncK5LRc8FwuOS9ObSaGAMgLO431lZy5SI6dWFsYHAsqNkgGFmuw82bcqP7TUpODWmx3nZVxvp5mZ1xkGe4ZtNptabIWcUc8Q0DVwwLPM4kGw5DeEEOZC0yPOyLowOSTKdCQuQIjYXKPWkQsJFj+Gw7bdDmY8NvYvRW0JVfGYcGxUIsomeTYnCkKlUYV6ZjeHmu2Q9mXCzmiQJTbodSA8sMJGtgK/i8E5vKFUqtgJkx00yq2onOtzTHtvZRneFSwk2uV3iKB7S1OZQJEooNFoYmygGJKh0kJjY6pkGi0MQntxZCoiqnGuusFF6njnBS/x94sCflZPjqJz7oWhtUENDid45qRnEziZJQzrSakKiFRoPsDnwfabrQOLI9F5pSrlpkGFq0OI3ix2SuH0OGlWmyqCCELZnw/pMiYV7B4/VDgtKniQ7dKkUi9XwFMHgmh3mRBgaLR9JjslqZeCZXMyu9ipTas1wlaDHh9otdF7GOAtdBOR5U4xdej5Nlj4E7DqkSspJonyHB1A/z7HZWOI8sGgvFiFqUGkGDyWdxO9/hkNCdrVNozSSySpncOZu19EiBNICQPQ3A9kK5rh9Ye9oh4eBpH3mvktdHXb5W1wQ+BV1CC3SNt5LjPzb4UnE2BFNr3Ug/xHs5XAFMh3sTEey0wdxtmLLD4+gDqOi3NRtNlXdWJuef4p1GrdTcjAxSFyXUuU7QAxo0hBsPlUnUZPX0UbmGQJKl8ONjdIulBHAN3F099OmWSQnGnI3DtpT2YVp236dUaCgdx2QU6kmIQrnPDoaJaLL0PFkEwRCo4jB6hEbrlKnR1nj1ehoMkKpixeQi7iHKdLiEOPoQIOyqmVTMurUJTC90KzVYGlQ1h0RspYzWUw0uaeG3SVN0QpkCVS6ZTfB6IhsYQmzKli11C4LkMhpK4uS6JTITDDgU0uSSkRDRcwWZup7bLfyrOw90EQUKKfCEhwjdG/sPh6DUaYstDL8oc8atUQsbKa7y0agivL67Q2JSfwbLQyIuZS9zHCLwvQ8lzckQ6y88ymqHuIBj80aUMK5tIA+s8yYXaFHNMKmGbgqwaYjzIBpZ7UpjRO2xRLRzNzqU7mEmyi+mec18F+lhmtfLLSIMKtm2LGttMi74b0MOcRIPYgEjoVg4riR1KxHlO/XuiKgadek1zTMAFrt3NPIn9Qqxkn4Z7vgBYvAtrkjSKeIAu2dLXQ5ovNgfNKw34YjUHNLXNMbSLTMn/AOUXcQ5c+jXNdkPLi0kgC0wHWNplvwShPxNUgEmTqJJ3N/MflRyUjLNJELadguU3glcs1smFj8G0QC9t1GaTNVjqHbskZhIuQYMj43hObh2xN7cv8o7f0OK5sWiB0U9FwaDttbrKp1dQNiDKRnPVAtubbp1M4lr45u2kFcKwIgRfZRswjdVyPZM+ygk6Tp5Cf8p7o62DvEmXEnUGnobT7oIxuGgi1l6w5ppzfVO4KzsblVKoDqp6ZtPdNaGTPIsThBJ5FUX0bQV6LjuCahksgibdVj1+Eqg3CNMewPa2/ZRildFR4QrEGGmN5hVq/CtRonSQuDYPuYmkRcLXq5U+fpUFTL3E3EH0S2dZRc6dwocRhw3vK0TlzpiE12BOzkyYyZlgwonMWi/LyOVk37EeiOw6mZwCQhX6uCO8KzgcjfUMNCbYbdGQxslE/DOQue6dJj0RLlH/AE806S8STfsvTMj4XaxgAAG3JQyZfhE3PZ0gDo5K8WDUytlFTVvA5r07MMCxjZbvzQriqmoEqKjXbEyTriM3LMs0EGboirY5+kN1LNoCBKkqPlWU2SU5ELsQSSOaJuF8XNnG4tCDTiIfstbBY4Agjkhtq7Yyk0zY4hwLnONrclUyKpWokhkuDiGlnrJBHTY3Wvg83biGRBDwsrMzUbIaYF55b739lLfSd/A7r9jcx9Br6TxUc1hc2zQ4b7iY25oPxtWmHDQLRB7n7zv30VSs94F5uVUcZkE/CrLLuqojKVl3x29FyoisOhXKVE7D/D/e/fVQUj+J/ULly75KGs+i0aIA58u6jxTA9g1AGw5JVyt8MZGHVpAPcALDb5KmpO8oHb9Ui5I/RCxhRJM3sUuYUwLAWt+aRcqoYjc6CQNiP0KZWYCYgcki5UCiLFDS6BYTtyVXFNBaZA3A2SLkGcVsPl9M7tG/6KhnOW0/6AuXKTO+DMweW0zploN+6vY/Laek+QLly6HgF8lTLcupkgaBEp2JyukKpGgQkXIMBBUymkd2DfuiLhzLKbXCGAWXLl0PRkamHbNaDsEYUmAD2XLlly/ux4fIL51WMOuhqjsVy5V+EQl6W8OwFhXUxZcuTR9CvCnmrQIjqoKbyIjquXLswTSwdQis0gkXCK8ZQaabiRJjf5XLlKPpSHgAZhWdO6hH1JFyMP2ZB+i6ly5ctA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data:image/jpeg;base64,/9j/4AAQSkZJRgABAQAAAQABAAD/2wCEAAkGBhQSERUUExQVFRQVGBUXFxcVFBcXFBcXFxUXFxQUFRUXHCYeFxwkGhQUHy8gIycpLCwsFx4xNTAqNSYrLCkBCQoKDgwOGg8PGiwcHB0pKSkpKSwpKSwpKSwsLCwsLCkpLCkpKSwsKSksLCksLCwsLCksKSkpLCksLCkpKSwsLP/AABEIAMMBAgMBIgACEQEDEQH/xAAbAAABBQEBAAAAAAAAAAAAAAAGAQIDBAUAB//EADkQAAEDAgQEBQEGBgEFAAAAAAEAAhEDIQQFEjEGQVFhEyJxgZEyFEKhscHwFSNSktHhFgckM3KC/8QAGgEAAwEBAQEAAAAAAAAAAAAAAQIDBAAFBv/EACIRAAICAwEAAgIDAAAAAAAAAAABAhEDEiExQVEEMiJhcf/aAAwDAQACEQMRAD8A9BBTw9RFN1qFmAtContqKiKie2qjsdZf8RdrVI1l32hMpBsuFyTUqfjKRtVGzrLC7Qo2VVKHIhGlqjcpXOULhK7hxEQlFJShqR7lGUjkhhbCgqvhPMnYEqJmDe+4aYmJNhKVNlFBvxFepVVKvXVnMME9jS5wiDB9xIKxxUlETJCcFbRK+qSmgLgFI1iUz+nNYpmhNa1PARGHtapITGJ0rhhCFG5SEqEuQsAspCkXInDHJoT4Tw1OhfRaLLrbwdKyoYKjda9IQpyY8USaVy7UuUShVLUx1NWNK4sWuhaK3hpCxWCxJoXagKrgmEFWixQOqtkgkAiLdfRChowb8I5KUVFIByNiOqhrVmtBJIAG5lGmBxadUTNrQrFOrKGMRxdhmP0awT2uPRXMFnBqhxZZrSG6u7to+Cg7RbH+Pkn4gi1DmR7p9KkX/SJ/e6wMdhnamPaDUjcF0NECSfmB7rcyNxe52v6mtYZb9LpkkAdtvZKm5M2v8JQjbZqUsuY2A65M+ikrUKTAXkCAJ67dkJO4zr1HOFDCFwDgwPq1AwHcucRBtDf3ZE7KhIAqsAcW+bS6WCbWJA7nbkr6oV4dfQRr8bkud4FB25Bc5pI35NFynN420Tr1tjcvpmQejWDaepKIamRscQWTTdaC07i/LY7Ia4qyDHPD9LhUDh90BruWw2J/2ouEl00RnDyiavxD4tHSxjqzqrwXOEBrQCBpMne3LZTNyWi0lzy5zrSAYYPReeYHInMLQTWa4bjURfnzRVRaWaQ0kuNhLrWuSfQAn2Ut234dKUGtfsMcBleHdbRsOfNZ2Y5Kxzm+BA1avKTaWx12mVYo+IWbAOiQf1Pr0VOjmTjTL4EtMgt+klpmZ9BEKm32Qf48ZGU+iWkh1iLEHf4SStniFoqVAaYl3h+IY/pAB263CwaNYOEtMhC/owZMUof4ShycHJgTgFxA5xUZUhC6EKARlcnEJAnSCK0KWmFG0qxQbdM3QUaGDZZXJhQUNktapAWeTHQ7xFyzjiFyADVaU5VxUS+KtZxKn4eqGmSJVcVE2rWDQSbAAlGwoa1uuoYt+ifjMsa5hc+zW3Ljbl1UeXcQ0wDq0NaNyencoW4041ZiSynTqhtJk+IQCdT/ALoA5gR8u7JI6yPTxYZuizVz2mW+GBLRMEvgnuOfRYuPpMqAsl4dY6eojn2WU6kx9AtDgagfqMi4i0T+nZaOBY0ucBUnRDT1+kT6CSfhW0/jf0b444p+A1TwX80NYLyBtJnmWjojjLcjFNvi1armwQDTYYa0AeVvc3En1WTicSaAaGBpe9xHQtZaCe56KhXzkirUpF5PiNeRyAAbYiezXAdyoznapmqML8Dl9N1WuGguDGgFwabkRdvvc+yIWeHSI0m2ltgYGkgkuM7yQ0TuZ7ryTKuM3MqOLiW1AHaQOZiG37BxlatbjilVYXDUHsBB8wb5nlriyTsAxj4PVoXY2vgz54O6+A9/ilFrNdZzWtP1yYgzpOiLm9Kfcprs18YQ5rjEsa8bElxaC6NiCGz7nssXLsurV2Uq2hop6g8NqgT5yxwtz87ZHZx6om/4u1rA0XBDWkT5dr26kmZVDK9V8jcvqVqdUseCWOjSWkE03Rq0uHMHWb8oHVaTsx1QAYJvBETFyJ/e6yncJHUC2q5j2jYDyuEQPi23P1Q5iszNOs6hVJaW6DpDpEhrfMCdpN47pxNVJhq/w61n05IHS4PMT2lUa3Cw8VhYfL5g7aQ0jaf8brIyrMqtQB1Nr3BpdFo1FokzPLzn1I9EU0Me2mwTZxuRNyTP5Ja+xJRrws1KDgyxki8RE9uyG8OXPoFrwGEta98R5XlsFv8Adf3RBjccRSLrAmwv1lBeaOLqbiPqG14Ba36tQ5/V8Kc0HH/ZWxGceFU1NuQxzO0aSPwt/ahTJsZ4VcMnyVCRB5OufyRHm2Xzh/K5p0t3m5JInb0KAs1oEQ64c0yNwTvf5XnuUlKvg3PHHJicX6z0YJZVDJsS6pRY5wIdF5EG3OCrwWtHzUouLpiyulIkJTCippXSkhNRzHNK0cDSlZ7BdbmCZZJJhiWG07Klj3QFpu2WLmVXdRStlJKjLdVvuuUJcuVtCJvOcmlykhJ4JKaxxjayzuIsY8U9Ld3WJ7FbDcIhrjl1RgpFlmz5j+iScqTLYFc1YB8X5q6lTYwEyXSehAHP3WVm1aMK00zcFr3Ees/gVa4wxjZph7Q4Hp0WNSp0nVdEuDIHlJUI+Jntxb1qy/j86azD0vDJ11Bqe6ZJd1J/9nOPsnZTxKG1gIAa/QC43MNB3HUkys3MuHQ0BzXy3VtzAPQrFqv0OLWmR3WmMt1x2MsuvvgRVM7/AO4JAmXAm8w4XMdbhauZ53RxTRWDPBfTe0EM8zdBs93UmUDtmx6JaYJMCRPxcrnC+Ios79aCapgyGsqM1Pa4B5cBMQ8Ag9LHn2RbkWS0HOFXEBmh2rRqgghpFyPUt9wVj8FNxmGBqM0+GS0OpvbrDw+oGaNG8ktItvBUmXaaoABbopyByga3PAjqS9x9+yaMNffQyk5IPKHGD/EFHCg1YglxNtLSANPIbBG+X4mu+nDmuDiGxMCBIkg9YXlFHN/BgU2hp0iXEjaSRcKWjxlX1/y3Oc42a4ny33ibAIqaXGTlhclxHq+YZgygxrqlXTFTSXWc7Y+Xb0QniauGxGKfWqaHaA3RPPoSOtnIPzHNapDm1nNMnVJPRu57/wCFQpZVVYcO81m+HXpB79tTGh8AG93EGe0kLt+/0BYVFXfT2WjntGhQNV7gLWHM2Dh86h8hCeLzZtf+ZtqJnSSS2Ij2N0Q5IcL4b6egPbTDWlzhr1EkANg9w23ZVsBw7QpOq1KY8jo/lnZpncHkJm3ZPJtNMzx16WMDRrV6TBADWybnva/Pmrj+HoGmJlrmnpDgQR8FaWX5g1zLACPuiPYD2/IqU5iOh97H4XSVkdmjzrJ8hOFo+HJcGtgkjnzn3lanD9Wg9wfWYxzmthp0gxB2jqtPifAl1J/hkhzhJjm2JI+OawuF8nqCnLhpdMiejRM+8LLo1Ky0pXCwgzjLWvl7e0RtyQ29haSDyW9WreGC2581o6ES74MrKxzCH3EWHv3Tp9MOfHzZFVI5SaU1zE9GGiNKAl0KdlKyYFDcMy63MO2Aq+Cwa0m0ICz5CkUV8TWgIex1aVsZg5D2JeuxqxJsr6lyauWmiQWspqdhCrPrQqtTHgLNtZfw1HVFmZm9rm6XXCq1c0PJUa+ILkTnOvDHzThbD1Wu8sHkeh7LynOsirUKkuBIGzh+C9o1KOrhWv8AqaD6pVLXwtj/AC5R4+o8WwOPc/yOdY8yn5rlBbpe06pF+sr0PNuCKTpc1l+cWWVi+Fmii4s1agDAJnZdtTtcPSx5Y5IoCcVVY9jYEVBZ46911AtIIcCH/dPI9iqz6RmTv+K2MizZzXhrw17ehAn2Ks/OF1a6wgyDNajKVQF8h+mKky6m6m5zx5ehL3X7rNOI8OGNF+Unrffnut52SteHVKLgwubcACJAPJB+JxLtLG6dxPPfn++6aLtB36Xald7QC4TM87dlrZfiy2jpYDrINz1P9M7QsHL6DCGucZNoDjDJ6evZaWLxoManDy76NoM6o9lOWNNcZohksvYfAvxNdmGB0l2k6ruMaZcTHRsuhQ5gzFZe6nh8XTmlqc5j43FQiXavRmxuJK3+H+OsBQdrbSLarab2tfvJefMex0gD0laVf/qXgqtMNxlIV2OBcWn6gZLYBtvJM22VYQjrTJZJyk7Xhk5NnNQklpIY7zaZIDuQJ7D80fcM5sdcVZ8wMjlAabe0figR2bZYXsNLEVGMENDHU3EsaAXESB/VHW0oowNfBVDNDFGq/S/Swt0lxA8rQCOd5QyX9iaqj0jLMupBvkbp25mZ+Vdq0mmJ35dV5dhuM6rTDSRHl5bg3N99wtzB5690HVrd1PLqUzkkZHB2FDMLDjMn19I+EmFwNMEu1SbzJtbe3SUuVvL2gzsN/kD8ih7PsPVY/UdhMObsOf6pPOnVfDXxVem5ji0Nc2XSZ83OY6bLBH8wkNOogNAneYkgTyGwWcHu0uvvAjmQeQ/tv/tTYOoQ10DTAbc7yCZv+/wUXLozhyh76ZaSHCCNwmuU2KxoqEH70CT1IVV0q1nmZMbgKreFbqIVCVp5VR5obEU7N3CUbKTEOgJaAgKjj8WpTdlvEZmY1FgV1cxeJkqk9VxxpGeTsihclSqtil/EYyVSfUKY56bKwWc3Y7WlTQFI1FMAxPaUhXNRZxKHptSDuAkShiFsrGbj4APGfDDA4PZ5S436eqTh7IKLPMTqf1P6I7xGAbUbpcJWV/xMAyxxC5uRuh+X/GpGbWwwYZZafhDma5TUZ/MpiWtlxb25kI9qZYQIN1QpMAJa7ZdGTiy0c9rh5NiscXEhvlabxynqFO2rLYloB6bk9EVcRcHtg1KU23aI27ITpZcxzw3xC2ZnU3YjktNxl4VjN+rpHRZEubuwgjnte42N4VNzpJ6rax+S+CwEVNQJAMCPdK/CMiGgADmLn5/BFSQXbMmgzSQSrmAzHw3te3dh1G5AcAfpte4JHoSoH0y46Wiw/wA7pn2Y7Dmn4xlJx5E9Ey3NnV2OeAPqJ0N2EuJDRzgbfCLMmziQZAYRaxt6rxvLc0fhqksNxuN2/wC0Sipia41S7X9ViAIM8uXL8VFxdhdNWj3XAZ6PDaxhAkGSdye35KzRzSAQSHAloMXifX3ErzLhvF1dRFQaAwfUbCWt5k9e3NEeDz2mWODTP0AxfYzZG+0K4oKnYlrC7wwJ5gixgxAP4wsvEYs12OAaA4lsRAPefVZVDFl7mkGZJG59795haNdgD9TSBbVoF4tf12KWS4ApPPlg2c2VLRgtndV8XiC4k8o5dVhcM8R+d1CpYhx0nr2QhSZnzRbi+BIKN4RJl+FhoWTgKOp6JqdKArUYYIrYqrpahnMcYtbO8RyQpiaslQSuQuSRG+pKQpoC4laSJy5N1rkpw8NSFqWV0rEwCsCcVzU4tRQSMBPDE4MT2hPqFIaxikATw1LpTDEehK0KbwlwalabDRFoVXF5eDeLrSamPeu1+xk68BupTbBBMeqFMRldKqXNIvNnD6h7ou4hynxGktseyCHF1OxBBHNI3XhvwytGRm/DVenOkuqUzeQJI9QsJ9V30kutaDIi5MR6k/K9XynEB4Ba6SFDm9NpEkDUOcBa1JUPu7oB6OEc1gIi7RPWYTBlLnnUAd0RPwDHiWxfkOqz61N1LpfofWUqXLsq8iMj7GBvaTN97duQWmzOKtP6HG0ER0ty9FVxmE8x5zdaNLKy5nPXGlvK1pJQtfILbZp4LiJ9VxbUuHD8wSDC1Mv8hLADIMHmCBsZ5WlYWX4YM8uoFzQLc/Rbf8frBoOlo0iDpAneST7R8JF+3C0eoLcO7RTFtMX2gz26DZWXYwXIN9OkRykecn2ke6CKOcvqn6jFyeptYfMIhwFPryE79Wzf5Ty4dKNGtgQX2if9oT4jwXgVHGC2DLeqLsrxYpEEAOIk9phOp5c3E1JrAHaylWyJy4bfBj/Gw9Op/UAUSVzpamZTg2U6YawANAsAo83rQ0rRJ1E89qgTzrF3N1gOfJVnM6hLlVY1JiXyZJdYsprynJrldoQjlKulKhQDRxNIKEUl32oE7qYXWZpSH9ZCAngKYYfmkdZKo0dQ1inZTTaStgiE6TGSEZh09zAE37TCr1cTKbgaJajwq5eo9ak8KQijhrqiQNSNpwpdaVxsBE5nJZWYZE199K2A5SSChqmNFtdQM4XKWMdAEErsblAdut3F5fIkbhZhxRFnCD1Ta16aVNsGa2SzOi3YrAzLL3sMlpHQzZHxp+IZFnBZmLwby/8AmfSNgj/hVP7AqsKgAdMKHFYp7iAC4+h/CyLsxwDXNJaJKGKgLXkaSnUUkUUrJMpadQLRBBkn1t+SIWYFxqFzCHMcNgbA7GUOYrEPAGjymxMb9lVGGqgQ0uE7wTf1hJWz28LxlSphvT8KjdzwDzA/AK7QzQOuLN5d780H4HJnS3UbG5m0dimZ7m2jSykbA3PU9kriUjTPQsrx4kzb1VrAZyDWLB6g9eq86ynNahID5IRExxNSmW2II+OazybiyzxJpns2UYs6RKhzit5VTwTiGC/JV8xxR0wqpNnk5411A/jLuVdWMbRiDuCqjlqjGjz7GFyQlODU6ERCKUqfISJQUY2KquplJT4j0qDOsymQhyrVU6LKIYO4wgKNnFQm5QTWqKuapR0sOh6pg+JGHmrf8UB5ryKjji3Yq/Rz1w5rqZziz1JuMB5p4eOq8xo8VOBVqnxeeq7UFM9E1Dqufjg0XK88qcWHkVFU4mc7mmS4FJhtVzpoKYM/avP6+Ocbyq5x7uqKhZyiz0qlnzSYlbODrNcvHqWZkFb+WcTFsSU+gaPT7Kri8ubUHdDeF4saYBK2sNnzI3C7UK4Y2Ly+pRdLbhQVMeXCHtKIq2Z03tNwsI4xodFlGUaZZSsy6lBpPlcW9oQ/mIcHuAvPOEX1ajdW26yszwpPmbEopFE0gN0PadU35yrRzx7QIaPhLjpBkjSe+xVBudBp81MFPJL4NMXZY/iFWrYkmfYfAVbOGaNDNyLlSf8AISf/ABsDe55K1lWX6wXuOpxPNTbr4NMOlzIHDnc8kc8LZK57/EcPK3buVncK5LRc8FwuOS9ObSaGAMgLO431lZy5SI6dWFsYHAsqNkgGFmuw82bcqP7TUpODWmx3nZVxvp5mZ1xkGe4ZtNptabIWcUc8Q0DVwwLPM4kGw5DeEEOZC0yPOyLowOSTKdCQuQIjYXKPWkQsJFj+Gw7bdDmY8NvYvRW0JVfGYcGxUIsomeTYnCkKlUYV6ZjeHmu2Q9mXCzmiQJTbodSA8sMJGtgK/i8E5vKFUqtgJkx00yq2onOtzTHtvZRneFSwk2uV3iKB7S1OZQJEooNFoYmygGJKh0kJjY6pkGi0MQntxZCoiqnGuusFF6njnBS/x94sCflZPjqJz7oWhtUENDid45qRnEziZJQzrSakKiFRoPsDnwfabrQOLI9F5pSrlpkGFq0OI3ix2SuH0OGlWmyqCCELZnw/pMiYV7B4/VDgtKniQ7dKkUi9XwFMHgmh3mRBgaLR9JjslqZeCZXMyu9ipTas1wlaDHh9otdF7GOAtdBOR5U4xdej5Nlj4E7DqkSspJonyHB1A/z7HZWOI8sGgvFiFqUGkGDyWdxO9/hkNCdrVNozSSySpncOZu19EiBNICQPQ3A9kK5rh9Ye9oh4eBpH3mvktdHXb5W1wQ+BV1CC3SNt5LjPzb4UnE2BFNr3Ug/xHs5XAFMh3sTEey0wdxtmLLD4+gDqOi3NRtNlXdWJuef4p1GrdTcjAxSFyXUuU7QAxo0hBsPlUnUZPX0UbmGQJKl8ONjdIulBHAN3F099OmWSQnGnI3DtpT2YVp236dUaCgdx2QU6kmIQrnPDoaJaLL0PFkEwRCo4jB6hEbrlKnR1nj1ehoMkKpixeQi7iHKdLiEOPoQIOyqmVTMurUJTC90KzVYGlQ1h0RspYzWUw0uaeG3SVN0QpkCVS6ZTfB6IhsYQmzKli11C4LkMhpK4uS6JTITDDgU0uSSkRDRcwWZup7bLfyrOw90EQUKKfCEhwjdG/sPh6DUaYstDL8oc8atUQsbKa7y0agivL67Q2JSfwbLQyIuZS9zHCLwvQ8lzckQ6y88ymqHuIBj80aUMK5tIA+s8yYXaFHNMKmGbgqwaYjzIBpZ7UpjRO2xRLRzNzqU7mEmyi+mec18F+lhmtfLLSIMKtm2LGttMi74b0MOcRIPYgEjoVg4riR1KxHlO/XuiKgadek1zTMAFrt3NPIn9Qqxkn4Z7vgBYvAtrkjSKeIAu2dLXQ5ovNgfNKw34YjUHNLXNMbSLTMn/AOUXcQ5c+jXNdkPLi0kgC0wHWNplvwShPxNUgEmTqJJ3N/MflRyUjLNJELadguU3glcs1smFj8G0QC9t1GaTNVjqHbskZhIuQYMj43hObh2xN7cv8o7f0OK5sWiB0U9FwaDttbrKp1dQNiDKRnPVAtubbp1M4lr45u2kFcKwIgRfZRswjdVyPZM+ygk6Tp5Cf8p7o62DvEmXEnUGnobT7oIxuGgi1l6w5ppzfVO4KzsblVKoDqp6ZtPdNaGTPIsThBJ5FUX0bQV6LjuCahksgibdVj1+Eqg3CNMewPa2/ZRildFR4QrEGGmN5hVq/CtRonSQuDYPuYmkRcLXq5U+fpUFTL3E3EH0S2dZRc6dwocRhw3vK0TlzpiE12BOzkyYyZlgwonMWi/LyOVk37EeiOw6mZwCQhX6uCO8KzgcjfUMNCbYbdGQxslE/DOQue6dJj0RLlH/AE806S8STfsvTMj4XaxgAAG3JQyZfhE3PZ0gDo5K8WDUytlFTVvA5r07MMCxjZbvzQriqmoEqKjXbEyTriM3LMs0EGboirY5+kN1LNoCBKkqPlWU2SU5ELsQSSOaJuF8XNnG4tCDTiIfstbBY4Agjkhtq7Yyk0zY4hwLnONrclUyKpWokhkuDiGlnrJBHTY3Wvg83biGRBDwsrMzUbIaYF55b739lLfSd/A7r9jcx9Br6TxUc1hc2zQ4b7iY25oPxtWmHDQLRB7n7zv30VSs94F5uVUcZkE/CrLLuqojKVl3x29FyoisOhXKVE7D/D/e/fVQUj+J/ULly75KGs+i0aIA58u6jxTA9g1AGw5JVyt8MZGHVpAPcALDb5KmpO8oHb9Ui5I/RCxhRJM3sUuYUwLAWt+aRcqoYjc6CQNiP0KZWYCYgcki5UCiLFDS6BYTtyVXFNBaZA3A2SLkGcVsPl9M7tG/6KhnOW0/6AuXKTO+DMweW0zploN+6vY/Laek+QLly6HgF8lTLcupkgaBEp2JyukKpGgQkXIMBBUymkd2DfuiLhzLKbXCGAWXLl0PRkamHbNaDsEYUmAD2XLlly/ux4fIL51WMOuhqjsVy5V+EQl6W8OwFhXUxZcuTR9CvCnmrQIjqoKbyIjquXLswTSwdQis0gkXCK8ZQaabiRJjf5XLlKPpSHgAZhWdO6hH1JFyMP2ZB+i6ly5ctA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 descr="index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6550" y="3000373"/>
            <a:ext cx="2173913" cy="1643074"/>
          </a:xfrm>
          <a:prstGeom prst="rect">
            <a:avLst/>
          </a:prstGeom>
        </p:spPr>
      </p:pic>
      <p:sp>
        <p:nvSpPr>
          <p:cNvPr id="2056" name="AutoShape 8" descr="data:image/jpeg;base64,/9j/4AAQSkZJRgABAQAAAQABAAD/2wCEAAkGBhQSEBQUEhQUFRQVGBgVFhcUFBQUFRQXFBUXFBQUFBQXHCYeFxkkGRQUHy8gIycpLCwsFR4xNTAqNSYrLCkBCQoKDgwOGg8PGikkHyQpLCwsKSwpKSkpKSkpKSwpKSwpLCkpLCwpLCwpLCksKSwpKSksLCkpLCksKSwsKSwsKf/AABEIAK4BIgMBIgACEQEDEQH/xAAbAAACAwEBAQAAAAAAAAAAAAAAAQQFBgMCB//EADoQAAEDAgUBBgQFAwQCAwAAAAEAAhEDIQQFEjFBUQYiYXGBkROhscEyQtHw8SNS4RQzYnIWshVjov/EABoBAAIDAQEAAAAAAAAAAAAAAAABAgMEBQb/xAAlEQACAgIDAAIBBQEAAAAAAAAAAQIRAyEEEjEiQRMFMlFhcSP/2gAMAwEAAhEDEQA/AOLAed16eUwERdcXRxxhBKAiEvR0IJoTQAieiIQnCf8AQMEFCEgoAiUJJhQQmULyCnQDCE4SAlAJAgrlSxbXOc0EEtMOHQrqUtr0GmvRBCaSBAkhAQMaSaE6sQShCRIQhpWCEIRbAaSE0hUErzCcIT8ASP39Eykj/ACUk0kWAJpJotDPWrw9000SoiBqULxUqQvNBpuT6BMfh2a1DWohCivQHCQCaITEEJJwkhDBEoSRQxgpFBckn6NIaUppSpDSp2Umb5XBNWkSyrvES2pe4PR31XbK88FTuPGioLFrrXH38FaVGAiCJCzmb4Am7wZ3FVslwgW1jkWA8FpXXIqfpvahmj/ZpAUFZilmdakJGmvTAuWklwjryD6cK6yzNGVm6m+x3CqnhcDJPDKHpNQhAVKKAQUFBT+wG0LNYrG/ExZB2aWtaJjm5jlaRxgE9AT7BY3KhrxGsbFxj0En0utOJVFs14kujZsQE0ghZrMgIhC8l3A/hOtgekivNSqG7kDzVdjc8Y0ENIJifAKUcbkTjjlLwsnPA3MJgrLYU1MS/nQNztboFp6dMNAA2UpwUdWSnjUPs9IKEQqaspFKaUISoDoQhrITAhPSiw8EgpwiEPYDpiZm3TxKCvMocVIdDhBUCtm7GuLXGCI9dRi3rHupjKwIkGR1F0+rSJODXo9acqnzXMHU6jS0iIOoRMndkX6r3kmbCq2CIcJ8jfg82hT/ABtKy14ZJdiyqVIInY29UMfP76KDnBBpEEwZB8f3KrcmxFRrhMvabuJ3k3JbtfcwpfhbjZcuLJxsv37H9z4LxocCJFo38I5UmhWphxLjYcdZXd2Ma/kTBPoLW9FmnKUX4dfhfpay43Kb39EIOkA9VDxOYtp1AxxjU0kE7WBO/mCPUKVi3hkRzYLPZsBUd3je8Rxz9Vqw4++zBLhThNqRfYXEh7WkXDgCEYyuGMc5xgAGft84VHkpNFx1OlsRvOgCTb1JU3HV21KUE2N/fqpLC+xVHjS7BFI66jAA5oF2GDLgbHzH3WawePdTqMgAAvEwZPeMkAdLKZlJdScQILXObM9BbjwKs8k7Gte74lV3dlwa0b72cXceic5rGmpG/DxMmW4LZdNeCF6KeKw4ZBbsN/AclVOb4txpEUtzaTb2WbGlkfxMWb9Oy459aLJlQHb9xv8ANdIVD2cqkS17pNg0dAJsPWVeB/7905wcXRhyQcHTK7PcZ8OmNwCYMRMc7rPdnMbrrgNadIDiATZmqJI84G6kdssRMMFzGw3nyUHIKnwGvc8HUQAB4fb/AAtai/x0jZGD/FSNyCgLhg8UKjA5ux28hZdlia2YGq9Gq/H400290AvdMAkCw3PoFNq1Q1pJMAXKxHaLNDqIG7htywSbeZ39Vow4+ztl+HHfp7oZjVrViGHU7dp2DQJmB91ZYPsqSdVZ0mZI6+ZS7JZIaY+K6znDboFpU8uVqVLwnkytOonKjRDBDQAPBdEwhZ36ZW22JCaUKAgQmhGws6OHjCCEBJ7432TWwSbGQoWKzBtM6XEzEixMjz6orZuxrtIk+X5b88Lxi2CoGzxfxjw8/utOLBbtmzFxXL08HFOd/tGmRFpJmfIcJ5j8RtAPENqNgkTII8F3wpa2Q1oaAL2vFuf3soWKd8SQL+f6LS8cEdGPGhW0VtHOPiGH0wT1G29p5i4HorLCYoteKbWhrYkzs0dfdRaGljTAEgRPUldKFfTT1Hd59mtsPufVWOKrZP8AGpaZU59WLa1rtub8zyY2328F3w+OcKZc2QGiQY2PipDxJkgQL35SrVA402AficJ/6jvEfL5pafhNxphm7ScOJn4hieIEXHuq3KszdqvvM8wfCPdXWJp6mu5MbeagYak1rTYahv1QqG0y67LUtZqOdJAdA8DpEnx3CuMywmoEdREixEdPBQexzowwPLi93u4j7KTUrH4h1bcLiZ5TeTR6HjxgsSM5nVV9IsvqGqBN+OVTZrinNhwA2n1uIKvM7qh1am3/ALO//MKpzSiC0ey6vG/bs4vL/e6ODMWSx0W6Dmwv91Io19VHUZs3ruei5VsM2lScQZkFT6GAigB/wB9SAStDMsUyvwuOLagDbuEktO1jEeNldZRnT9LWsvFjPF1nMNgnatbdpWt7HZaHfEd/zj5A/dZOX0620b+D3c6To6YzMngd9pGob8cj5wqzLHCozvm3QbmOFqMfSY6W7jp5bLAYpj6FZ1Im2qQeSHXBVPEcH4X85TXpPzTMWscwUwAREkHbiHH1F1xwHaN9muM96J4MX+v1VPXwxLnajHTqZK4tZBAiT9F0XGL0zhtdntGnw3aBrXvJaNbjBdEmBaAeF7+A2oZ0Wtc8/c3VH8PVVbF9YBta4sVf16zaLGvAl4kQT4cJRVaL9JE7CYoUwGmIny8YU9lYH6etvuvnuIxxcSRubi+w2j57q2y7N+61pB1MBIIMgdTHkfcqmeBPZhnx4zba0yX2szUMhnqfE8Aqm7OZYa1cOqAkN70nk7tEq7oV2GS5ocTYlwBJ85VthSxre60NG9hAVP5eq6I2r9Pl+L4smJrOYjtYwEgSQORzJ4U3L8+ZV2MHczb0A5VUsckcXJhlB7LZCTDIlMqpFIBEICExCQhNFMLOkqhzvHEHQ2R18ir+Vmc8eWvkg3IjboeFdgSctm3ixTbs4Pwj20NVPUXE3tJItvOy85eKjQDeeZn2VrgsyY1jHOI5kePFl0p4pj290/xuuhuzppJ0Qn136dXXj0/RZ7FZw4mJgGZAsJ281t6tMREbfUgf4ULMez1IvBI3nylQv+SyUW1plBgsUXMjmY97K3xOKa1ne/C0AeQAi3VcaGDAqADZt/36lSsTlwqAt8FJtBGLRnq2cS6ATpGw/fgpuFxOqq0/2sMep/lRz2WId+IfouuX4a7j4wPT+UWvojUvsmvzttISWzwB91WuzBrtbgIkKNnFAgggGD+5UKmxwabb290KKQpSd0bfKMZopUx0aPpJ+q9Z5m1MjSHd/wAFUU6xFO5uLRHQLP4zGl9QkiC4kniPIcDwVKwJvsaHyJRjRoKOK11r8Uz8yFNFEOYZhZ7LasVL/wBoHzO6k5jjCBFwPD6K7qUvJq2csZ/suEzE/JXzB3gDYED6BZD/AFBLSP3daJmLsD0SaCEkccVRNJ4H5XXV92UxAFOqP/sP/q1ZHFZoXvve9lMybGEOeB1DvlH2VWbF3hTLuPn6TtGnq4j4bzqO5sVR9qKQNak7rLT9R910zbOmgQd1V5jmIqNaQT3SD5QbqnDg6OzRn5P5F1OOad156zqBPsq/4v8AUa5XGc0w5rX9InyKpKoIAt4Hy49VuWzmS0y3wzwK1F0WkjzkKfnjZe0R+UmByZCpxW0tY7lrmu9jdWeYPDmNImRY7RBiIPWeEiV62UlcQZgdDC9ZYYqtcbtmI4g9VyqDcDrfwB3su2XPFvolsimrLGrW/qR1hXVdh+HA5EfJZ2jetfeVpKz4aJ6rnZV87Otil/zpmTzHJSyIMzxzbn6qb2fwH5zuNusrrm2Pg6W77k9ONlFwOYfDdfYkE/4WypOBzqx9mmbPBYvWJkE7GNgRuJ5UtUmRO/HpEtJ1An/luroLFJUzg5YdJNDRKEQoFVilCaEAdgoWPwQqNgiQfl4qaSjhOLp6LMbaloyVfIXSW6rGzXbhs/3cwumX5U6k8BxFwRYyCenmoPaXF1m2FU6TwNI9O7eE8B2mDAzV3iBpJO55k+I2XTxuXXZ11cXUy+zfF/DptcASTEAclZX/AMhqgwSY8fmtnQqfFw7Xtm+rcRsYJHgDaVRYrL6T50th7d45J5IUkXv5K0z1l9aST1bPv/CnVMybSGp3lHKjYCjD3CNme8OH6quznBucCWiY8TPMwNiIhKSX2NWlomnOKbg7SZJve3hZesARoHlPuVk6NFwMlaOmS2mJ6D5JdV9CU2/S5xgDaMwNuip6tBpqU2jwJ9BqI91T47NXh5Gq1reBEhd8oxuqqCeGn6Ql1aH+RPRoGYMEge/sq/H5UzXEXA/U8Ka/MQwFx4H+FVPz1r39JkSeLSkuxNyj9nnBYQS4nrHsP1XTMcmc5gIIHJ46/qumWVZpz1Lj5fsBSsbmrNGkm8J7I/Gtmc/+PIDQPzOA+at6OBJEX2PvFlFwWLDqlMDYST6ArQ4V4BM9JTtoUYpmPq4N4dcR08k8Dq1uIHQFW2ZPHxT0j0sV7yJjSxx6u+gQ3atiUUnoocyqHWudKQx0+P0WnzTDAQQLgWKocSRp9Eou0EoUyxwJ+IwNN9kYrIby424AV3kuAYGgiNlHz46Y8/r/AAo9mWOKrZnMXT0tcOIVphcNqZBKq8dUBBnn9hafLqLdIvNvspylSIRVszGOwpboLpE/SenPCWGwpbd1vBa6vhmlonjaeFmsRXHKSyWJ41Ej1K39RrojYK9x2KJok+HzCztWqIAnkK6qYpopxvZQlFORKMvi0Z01ibndemukWF+UMeNJuYmYt5JU3gTFvurzKaXso65HTbwutW1Zjsn+BxEb89Fp2rmZv3HO5D+Q4QiUKszAhEIRQUd15rNJa4NAJIIAJgXHVekB15CUXTJQl1aaPnWd4OsDpewwLAiYjqvOWdlatWDGlhP4nWt1A3K+lVRNxzuOh59F5DY3/VaXnaVGqeeUiJAoUGMp7U6eluq8m7nEjxcXGPFZEYit8WfwyNR1ECBeJ6bbLaPZK4vy5hBBAM/i8YRDPXoY+R10VeWhzny4CC1wkXE2PHkouPxZpGBz18VpAAwWgAdLLE5y91SqS6ANWkCdurlfjn+T024eT2TPWOw+lu4JcZtx0lW9WmC7SRYWI8AoGAyp9SmNJloNi6QPRWOdkUwCbF9t/f6qy78L4TTZRZjlTNY0m7jYDi9gE8qy/wDqOH9oH1XjC5iwOgnvDYm6uux1MVH155DY9zP1CU59FbLccO8qiQM1wLnMMf5J4CzRwrgbiOV9HzRmgBoFyVm8ywYbTe4/i3VWPkRlouzcSUdkPBAimOm/vKrs0rSZ9o26/daH4f8ASZb8oHPA5VFimBzoHXjYLT2VmOUaRGy2oQ+fP52VljMeSObiDHhde8uwIIqH+0tH1n7L1WptAM2sY8EWCWijfiXHlXOTYotp+Ak+5/wq3/Sd3V1sFpG5RoY0Hp9pSlJL0eOEnsrMyzM6hHB+oVPXrkn1VhmeF70A/wCFX0mS/wAkLq/CMuyezTZVm0CCuOdZiCN1S/Fg243UbE4jUTf+OEdPsHl+jpWfqLfErQ0MZopn38bLM0Gy4KZiKpHpcp1Yoya2XuNzshrDvIHT29lnqmI1VPP7qPVed+DyvVIAEH69U6RFybDVL/VWOLq/0yBvEe6q8Oe8rFt7FUt1ItiriVw2I5Ck4ehriOv+V0xbGt8zx0Vr2fwYc6ACWgyYN46qU5VGyrUbbNFkGDLKQ+kQrYLnSb4yIXVc5s4+SXaTYkIlCj6QGkiUJUws7FCRCcJCGkhMIASEICGI81NrKMctpx+FpJMkkXJAsVKTKalXhNSa8ExgaABYDaFke1ID6sQ4wNToHH/Ex81riFy/045vyZAvF2jbYK3Hl6uy/Fl6OzJ5Pkmr8rgQLueBF+gWnyjAigS78sAE9DcyfD9FMawDZNuK0eto+k2Rkyd/To8PlNZk34c83LTBBn+JWOznElzdI5K0OIOqGgckdbnn6r07KmlhBFzefHcQqeOujtnX5vPh+2yhxVaKMg2hZuliodtPKvO0FAsJZNj8p/lQcqyI1rMNpueAus5JbZy5z/smdm26qVSdy6fluoWKLRUJcbKY/CPwx2tBB3g7hUz6JL73Ezfn/Car0k5OizwRFXE0aY/CXD5XWyzigYMc/dYrCZbUpuFTSZaQQIgxutjh85FWmZbpeN5/KOvjsufyW29HW4jiofJGXzGmKYJ5Wew9SCT1VxnpLqmkbDfxP6KudhO73brVhjUTn8mactHCp1ncEnzP2sFFY3le3Hrxb2VrlfZ99VlRwH4bAdTE/dXuSXphbRGypkuJKlYukNbp2t7RMLjhWmm6HD5dFLxL2VBb8XhsfTr+idqiy1RTuOq3C74HBuqQxl3OMAeW5+S9UMC4ua0NMuJbfaeYWyyDJBTbLx/UnVPLeNMjcc+qqyZOq0U5MiijK1skqUvxNIjmLehXCHcbr6Ri8KKjHMOzhHl4r5pjcK+hWLTPdP7Krxy7/wChi5DkqJlHLqtQ/hIvBLgYbMxq5jiVscoysU2ju6XRcjc9b8hPJcW2qwOFzEHx8VZhkKnLkk9GTNkb0ACaELOZRJoQCkMUIRpQmB2CEIhQQglCAmmAQlCEIoYEIQUkAEICEJiGCub6U+W/mV7hAQSTZ4FMD6r0mklYW/WU2L7Otq1HOe53eLbcAN3HkdvRTKdBtCnDGgC5jxPJKmhV3aHE6cO4CNbyGNHMbmFfCTk6k9GvD/1fy8RnquMfVNTRL4LdTuJJ0hrB67rtk/Zt4ra6kaWuMN3kA2JPTZXuUZaKVJrefxO/7b/JTgpSzN6QT5Da6o8VGDcqmxeD1O7vO8ci0jyurtwkQvIpARA2VFbsuxc+cMTgQcZk7H0wAIc0Q0/SeoWVwWSvOK01WkNF3Fu3Om/QkLdryWqyOVxTRlWeVUyjd2Vpag4AgtOqBsSALeVlcUcOGzAAEDYdBH0j2XUoUXJy9ZU8jl6VWdZKKrSW2fFiOY4KwbaZpVmh8iHNmd23E/JfUSFlO2ORyPjMF2gavEcH0V+HJfxZfiyPxmjp0G2IAsZb67ke67Qs12NznW34TidTR3Z5aOFpgqJxaeyqcZL0FRdqMn+KzW0d5g26hXsIIShLq7RGMnF2j59kWONGq1pPcn69Vum41h/MPRVWb9lmVTqbLHRxsfMKn/8AEa7T3agI33Iv+q0ycMm2zTLpl29GwZWB2IXuViHYHGUriT1gzuuuH7W1GOiq0j0hR/DfjK3g/hmzlJQMrzllYd0ieQrBZ2nHTKJKntCQiEIsid0FNJQ0FAkmhMBJpQgIGCEIRQhJoQhbGIIQhMAQhCX2DECo9fBNc9j3bsmOl+qklJStokpNeCE+iYQhLQgCQTCExCQhNKwEgoQUAJKowEEG4Ig+q9IAQnTGvT51j8I7CYoFuw7zfEchbzA4oVKbXDYgFQe02U/HonT/ALjO83r4tVd2NrkNNN3TUPUkEe4Wqfzj2NU/nCzTJlAQVmMgJJoSsBEKNi8up1B32g/X3UlNNNpjTa8KfDdmaVN4ewuB6Byt2oQnJuXoSk36EISlCgI7oRCcJXsQkJwkn6AJJpJDCUIIQU7BAhMJQgKEmkhF2wBCEI9ECIQQghAwSThEJXsBQhCakwEkV6hJJoLFKEQnCf2AkJwkEMABUduXsDtQEOvcEjeJkcqQEJqVElJpUhJkoRCVCEgpwkk/4IjSThCaQxIQiENB6JCISSo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Image 11" descr="fv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7752" y="1142984"/>
            <a:ext cx="2190746" cy="131444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INTERÊTS DE LA COCCINELLE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</a:t>
            </a:r>
            <a:r>
              <a:rPr lang="fr-FR" dirty="0" smtClean="0">
                <a:solidFill>
                  <a:srgbClr val="FF0000"/>
                </a:solidFill>
              </a:rPr>
              <a:t>lle est très utile car elle se nourrit de pucerons et de cochenilles qui détruisent les </a:t>
            </a:r>
            <a:r>
              <a:rPr lang="fr-FR" dirty="0" smtClean="0">
                <a:solidFill>
                  <a:srgbClr val="FF0000"/>
                </a:solidFill>
              </a:rPr>
              <a:t>plantes.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LES DIFERENTS ÂGE DE LA                                    COCCINELLE</a:t>
            </a:r>
            <a:endParaRPr lang="fr-FR" dirty="0">
              <a:solidFill>
                <a:srgbClr val="FFC000"/>
              </a:solidFill>
            </a:endParaRPr>
          </a:p>
        </p:txBody>
      </p:sp>
      <p:pic>
        <p:nvPicPr>
          <p:cNvPr id="5" name="Image 4" descr="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428736"/>
            <a:ext cx="2705100" cy="1685925"/>
          </a:xfrm>
          <a:prstGeom prst="rect">
            <a:avLst/>
          </a:prstGeom>
        </p:spPr>
      </p:pic>
      <p:pic>
        <p:nvPicPr>
          <p:cNvPr id="6" name="Image 5" descr="IMG_68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954654"/>
            <a:ext cx="1822007" cy="1903346"/>
          </a:xfrm>
          <a:prstGeom prst="rect">
            <a:avLst/>
          </a:prstGeom>
        </p:spPr>
      </p:pic>
      <p:pic>
        <p:nvPicPr>
          <p:cNvPr id="7" name="Image 6" descr="i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429132"/>
            <a:ext cx="2762250" cy="1657350"/>
          </a:xfrm>
          <a:prstGeom prst="rect">
            <a:avLst/>
          </a:prstGeom>
        </p:spPr>
      </p:pic>
      <p:pic>
        <p:nvPicPr>
          <p:cNvPr id="9" name="Image 8" descr="iiuy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571612"/>
            <a:ext cx="2619375" cy="1743075"/>
          </a:xfrm>
          <a:prstGeom prst="rect">
            <a:avLst/>
          </a:prstGeom>
        </p:spPr>
      </p:pic>
      <p:graphicFrame>
        <p:nvGraphicFramePr>
          <p:cNvPr id="13" name="Diagramme 12"/>
          <p:cNvGraphicFramePr/>
          <p:nvPr/>
        </p:nvGraphicFramePr>
        <p:xfrm>
          <a:off x="357158" y="1428736"/>
          <a:ext cx="7929618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102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Technique</vt:lpstr>
      <vt:lpstr>       COCCINELLE </vt:lpstr>
      <vt:lpstr>          CARTE D’IDENTITE          DE L’ESPECE</vt:lpstr>
      <vt:lpstr>CYCLE  DE  VIE  DE  LA                     COCCINELLE</vt:lpstr>
      <vt:lpstr>INTERÊTS DE LA COCCINELLE</vt:lpstr>
      <vt:lpstr>LES DIFERENTS ÂGE DE LA                                    COCCINELLE</vt:lpstr>
      <vt:lpstr>Diapositive 6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COCCINELLE</dc:title>
  <dc:creator>benkatts</dc:creator>
  <cp:lastModifiedBy>benkatts</cp:lastModifiedBy>
  <cp:revision>27</cp:revision>
  <dcterms:created xsi:type="dcterms:W3CDTF">2013-12-06T14:47:30Z</dcterms:created>
  <dcterms:modified xsi:type="dcterms:W3CDTF">2014-01-10T16:00:07Z</dcterms:modified>
</cp:coreProperties>
</file>