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uandzs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107" autoAdjust="0"/>
    <p:restoredTop sz="94709" autoAdjust="0"/>
  </p:normalViewPr>
  <p:slideViewPr>
    <p:cSldViewPr>
      <p:cViewPr>
        <p:scale>
          <a:sx n="75" d="100"/>
          <a:sy n="75" d="100"/>
        </p:scale>
        <p:origin x="-534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0-19T16:43:37.750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2C8CA-4DA1-4F4F-BC99-B2D07E1F660A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52348-4E9B-40B6-9D84-8A504A48B0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52348-4E9B-40B6-9D84-8A504A48B06B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3079E-A5A4-4A4B-9DC8-05987FE19471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A23C5-DB4C-494F-A61E-1E4E6649FE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3079E-A5A4-4A4B-9DC8-05987FE19471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A23C5-DB4C-494F-A61E-1E4E6649FE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3079E-A5A4-4A4B-9DC8-05987FE19471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A23C5-DB4C-494F-A61E-1E4E6649FE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3079E-A5A4-4A4B-9DC8-05987FE19471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A23C5-DB4C-494F-A61E-1E4E6649FE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3079E-A5A4-4A4B-9DC8-05987FE19471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A23C5-DB4C-494F-A61E-1E4E6649FE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3079E-A5A4-4A4B-9DC8-05987FE19471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A23C5-DB4C-494F-A61E-1E4E6649FE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3079E-A5A4-4A4B-9DC8-05987FE19471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A23C5-DB4C-494F-A61E-1E4E6649FE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3079E-A5A4-4A4B-9DC8-05987FE19471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A23C5-DB4C-494F-A61E-1E4E6649FE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3079E-A5A4-4A4B-9DC8-05987FE19471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A23C5-DB4C-494F-A61E-1E4E6649FE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3079E-A5A4-4A4B-9DC8-05987FE19471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A23C5-DB4C-494F-A61E-1E4E6649FE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3079E-A5A4-4A4B-9DC8-05987FE19471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A23C5-DB4C-494F-A61E-1E4E6649FE5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3E3079E-A5A4-4A4B-9DC8-05987FE19471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F8A23C5-DB4C-494F-A61E-1E4E6649FE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003958" cy="1041397"/>
          </a:xfrm>
        </p:spPr>
        <p:txBody>
          <a:bodyPr>
            <a:normAutofit fontScale="90000"/>
          </a:bodyPr>
          <a:lstStyle/>
          <a:p>
            <a:r>
              <a:rPr lang="fr-FR" sz="6600" i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Les arbres du collège.</a:t>
            </a:r>
            <a:endParaRPr lang="fr-FR" sz="6600" i="1" u="sng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00232" y="1357298"/>
            <a:ext cx="5072098" cy="1000132"/>
          </a:xfrm>
        </p:spPr>
        <p:txBody>
          <a:bodyPr>
            <a:normAutofit/>
          </a:bodyPr>
          <a:lstStyle/>
          <a:p>
            <a:pPr algn="l"/>
            <a:r>
              <a:rPr lang="fr-FR" i="1" u="sng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USMAN,EMILE,SABRINA ET THOMAS</a:t>
            </a:r>
          </a:p>
          <a:p>
            <a:pPr algn="l"/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		SOMMAIRE		</a:t>
            </a:r>
          </a:p>
          <a:p>
            <a:pPr algn="l"/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  <a:latin typeface="+mj-lt"/>
                <a:hlinkClick r:id="rId3" action="ppaction://hlinksldjump"/>
              </a:rPr>
              <a:t>ARBRE(PARTIE1 ET 2)</a:t>
            </a:r>
            <a:endParaRPr lang="fr-FR" i="1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214810" y="292893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PLATANE</a:t>
            </a:r>
            <a:endParaRPr lang="fr-FR" dirty="0"/>
          </a:p>
        </p:txBody>
      </p:sp>
      <p:pic>
        <p:nvPicPr>
          <p:cNvPr id="11" name="Image 10" descr="plancolle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429124" y="292893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PLATANE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571736" y="178592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PEUPLIER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928662" y="342900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 action="ppaction://hlinksldjump" tooltip="cerisier"/>
              </a:rPr>
              <a:t>CERISIER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286248" y="557214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BOULEAU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4643438" y="485776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4" action="ppaction://hlinksldjump"/>
              </a:rPr>
              <a:t>ERABLE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071934" y="107154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5" action="ppaction://hlinksldjump"/>
              </a:rPr>
              <a:t>prunier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500694" y="164305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6" action="ppaction://hlinksldjump"/>
              </a:rPr>
              <a:t>tilleul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500826" y="500063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laurier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 prunier</a:t>
            </a:r>
            <a:endParaRPr lang="fr-F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Image 4" descr="CIMG04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1643050"/>
            <a:ext cx="2696785" cy="3595713"/>
          </a:xfrm>
          <a:prstGeom prst="rect">
            <a:avLst/>
          </a:prstGeom>
        </p:spPr>
      </p:pic>
      <p:pic>
        <p:nvPicPr>
          <p:cNvPr id="6" name="Image 5" descr="pruni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2071678"/>
            <a:ext cx="3005532" cy="3571900"/>
          </a:xfrm>
          <a:prstGeom prst="rect">
            <a:avLst/>
          </a:prstGeom>
        </p:spPr>
      </p:pic>
      <p:pic>
        <p:nvPicPr>
          <p:cNvPr id="7" name="Image 6" descr="CIMG04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571612"/>
            <a:ext cx="2857520" cy="3810000"/>
          </a:xfrm>
          <a:prstGeom prst="rect">
            <a:avLst/>
          </a:prstGeom>
        </p:spPr>
      </p:pic>
      <p:sp>
        <p:nvSpPr>
          <p:cNvPr id="8" name="Bulle ronde 7">
            <a:hlinkClick r:id="rId5" action="ppaction://hlinksldjump" tooltip="retour"/>
          </p:cNvPr>
          <p:cNvSpPr/>
          <p:nvPr/>
        </p:nvSpPr>
        <p:spPr>
          <a:xfrm>
            <a:off x="6858016" y="5572140"/>
            <a:ext cx="1285884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retour</a:t>
            </a:r>
            <a:endParaRPr lang="fr-FR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IMG04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345311" y="2416956"/>
            <a:ext cx="4476739" cy="33575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 4" descr="CIMG04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571612"/>
            <a:ext cx="2857487" cy="4071966"/>
          </a:xfrm>
          <a:prstGeom prst="rect">
            <a:avLst/>
          </a:prstGeom>
        </p:spPr>
      </p:pic>
      <p:pic>
        <p:nvPicPr>
          <p:cNvPr id="6" name="Image 5" descr="tilleu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1839230"/>
            <a:ext cx="2480114" cy="4733042"/>
          </a:xfrm>
          <a:prstGeom prst="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</p:pic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642910" y="0"/>
            <a:ext cx="8062912" cy="1470025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fr-FR" dirty="0" smtClean="0"/>
              <a:t>Le tilleul</a:t>
            </a:r>
            <a:endParaRPr lang="fr-FR" dirty="0"/>
          </a:p>
        </p:txBody>
      </p:sp>
      <p:sp>
        <p:nvSpPr>
          <p:cNvPr id="8" name="Bulle ronde 7">
            <a:hlinkClick r:id="rId5" action="ppaction://hlinksldjump"/>
          </p:cNvPr>
          <p:cNvSpPr/>
          <p:nvPr/>
        </p:nvSpPr>
        <p:spPr>
          <a:xfrm>
            <a:off x="7358082" y="5572140"/>
            <a:ext cx="1357322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Retour </a:t>
            </a:r>
            <a:endParaRPr lang="fr-FR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IMG04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643050"/>
            <a:ext cx="1959334" cy="3838668"/>
          </a:xfrm>
          <a:prstGeom prst="rect">
            <a:avLst/>
          </a:prstGeom>
        </p:spPr>
      </p:pic>
      <p:pic>
        <p:nvPicPr>
          <p:cNvPr id="5" name="Image 4" descr="CIMG04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1500174"/>
            <a:ext cx="2571768" cy="4357718"/>
          </a:xfrm>
          <a:prstGeom prst="rect">
            <a:avLst/>
          </a:prstGeom>
        </p:spPr>
      </p:pic>
      <p:pic>
        <p:nvPicPr>
          <p:cNvPr id="6" name="Image 5" descr="Erab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1357298"/>
            <a:ext cx="3612877" cy="4571984"/>
          </a:xfrm>
          <a:prstGeom prst="rect">
            <a:avLst/>
          </a:prstGeom>
        </p:spPr>
      </p:pic>
      <p:sp>
        <p:nvSpPr>
          <p:cNvPr id="8" name="Flèche droite 7">
            <a:hlinkClick r:id="rId5" action="ppaction://hlinksldjump"/>
          </p:cNvPr>
          <p:cNvSpPr/>
          <p:nvPr/>
        </p:nvSpPr>
        <p:spPr>
          <a:xfrm rot="10800000">
            <a:off x="3500430" y="58578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857356" y="357166"/>
            <a:ext cx="3207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L’érable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43438" y="428604"/>
            <a:ext cx="3143272" cy="969822"/>
          </a:xfrm>
        </p:spPr>
        <p:txBody>
          <a:bodyPr>
            <a:noAutofit/>
          </a:bodyPr>
          <a:lstStyle/>
          <a:p>
            <a:r>
              <a:rPr lang="fr-FR" sz="6000" i="1" dirty="0" smtClean="0">
                <a:latin typeface="Blackadder ITC" pitchFamily="82" charset="0"/>
              </a:rPr>
              <a:t>cerisier</a:t>
            </a:r>
            <a:endParaRPr lang="fr-FR" sz="6000" i="1" dirty="0">
              <a:latin typeface="Blackadder ITC" pitchFamily="82" charset="0"/>
            </a:endParaRPr>
          </a:p>
        </p:txBody>
      </p:sp>
      <p:pic>
        <p:nvPicPr>
          <p:cNvPr id="5" name="Image 4" descr="CIMG04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714488"/>
            <a:ext cx="2928958" cy="3810000"/>
          </a:xfrm>
          <a:prstGeom prst="rect">
            <a:avLst/>
          </a:prstGeom>
        </p:spPr>
      </p:pic>
      <p:pic>
        <p:nvPicPr>
          <p:cNvPr id="6" name="Image 5" descr="CIMG04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071678"/>
            <a:ext cx="2357454" cy="3554040"/>
          </a:xfrm>
          <a:prstGeom prst="rect">
            <a:avLst/>
          </a:prstGeom>
        </p:spPr>
      </p:pic>
      <p:pic>
        <p:nvPicPr>
          <p:cNvPr id="7" name="Image 6" descr="cerisi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1714488"/>
            <a:ext cx="2500330" cy="3786214"/>
          </a:xfrm>
          <a:prstGeom prst="rect">
            <a:avLst/>
          </a:prstGeom>
        </p:spPr>
      </p:pic>
      <p:sp>
        <p:nvSpPr>
          <p:cNvPr id="9" name="Flèche droite 8">
            <a:hlinkClick r:id="rId5" action="ppaction://hlinksldjump" tooltip="plan"/>
          </p:cNvPr>
          <p:cNvSpPr/>
          <p:nvPr/>
        </p:nvSpPr>
        <p:spPr>
          <a:xfrm rot="10800000" flipV="1">
            <a:off x="4786314" y="5715016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191</TotalTime>
  <Words>26</Words>
  <Application>Microsoft Office PowerPoint</Application>
  <PresentationFormat>Affichage à l'écran (4:3)</PresentationFormat>
  <Paragraphs>20</Paragraphs>
  <Slides>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Aspect</vt:lpstr>
      <vt:lpstr>Les arbres du collège.</vt:lpstr>
      <vt:lpstr>Diapositive 2</vt:lpstr>
      <vt:lpstr>Le prunier</vt:lpstr>
      <vt:lpstr>Le tilleul</vt:lpstr>
      <vt:lpstr>Diapositive 5</vt:lpstr>
      <vt:lpstr>Diapositive 6</vt:lpstr>
    </vt:vector>
  </TitlesOfParts>
  <Company>CONSEIL GENERAL DE L ' ESSONNE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mughalu</dc:creator>
  <cp:lastModifiedBy>langlaix</cp:lastModifiedBy>
  <cp:revision>20</cp:revision>
  <dcterms:created xsi:type="dcterms:W3CDTF">2012-10-19T13:20:01Z</dcterms:created>
  <dcterms:modified xsi:type="dcterms:W3CDTF">2012-10-26T15:08:23Z</dcterms:modified>
</cp:coreProperties>
</file>