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tronomie.xooit.fr/t69-Description-d-une-fuse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vikidia.org/wiki/Atlas_V" TargetMode="External"/><Relationship Id="rId2" Type="http://schemas.openxmlformats.org/officeDocument/2006/relationships/hyperlink" Target="https://fr.vikidia.org/wiki/Fichier:SDOs_Atlas_V_lifted_off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r.wikipedia.org/wiki/Orbite_terrestre_bas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32240" y="5445224"/>
            <a:ext cx="2224336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Nom de l’auteur</a:t>
            </a:r>
          </a:p>
          <a:p>
            <a:r>
              <a:rPr lang="fr-FR" sz="2400" dirty="0" smtClean="0"/>
              <a:t>BOUAZIZ INES</a:t>
            </a:r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22344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2" y="1010224"/>
          <a:ext cx="8712969" cy="571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72"/>
                <a:gridCol w="1894124"/>
                <a:gridCol w="4514773"/>
              </a:tblGrid>
              <a:tr h="435220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endParaRPr lang="fr-FR" dirty="0"/>
                    </a:p>
                  </a:txBody>
                  <a:tcPr/>
                </a:tc>
              </a:tr>
              <a:tr h="8849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Spoutnik 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octobre 1957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petit satellite soviétique Spoutnik 1 devient le premier objet satellisé par l'Homme.</a:t>
                      </a:r>
                      <a:endParaRPr lang="fr-FR" dirty="0"/>
                    </a:p>
                  </a:txBody>
                  <a:tcPr/>
                </a:tc>
              </a:tr>
              <a:tr h="8849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Survol de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janvier 1959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soviétique Luna-1 effectue le premier survol de la Lune et devient la première « planète » artificielle.</a:t>
                      </a:r>
                      <a:endParaRPr lang="fr-FR" dirty="0"/>
                    </a:p>
                  </a:txBody>
                  <a:tcPr/>
                </a:tc>
              </a:tr>
              <a:tr h="8849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Premiers pas sur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juillet</a:t>
                      </a:r>
                      <a:r>
                        <a:rPr lang="fr-FR" baseline="0" dirty="0" smtClean="0"/>
                        <a:t> 1969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Premiers pas de l'Homme sur la Lune lors de la mission Apollo 11, effectués par Neil Armstrong et </a:t>
                      </a:r>
                      <a:r>
                        <a:rPr lang="fr-FR" dirty="0" err="1" smtClean="0"/>
                        <a:t>Buzz</a:t>
                      </a:r>
                      <a:r>
                        <a:rPr lang="fr-FR" dirty="0" smtClean="0"/>
                        <a:t> Aldrin.</a:t>
                      </a:r>
                      <a:endParaRPr lang="fr-FR" dirty="0"/>
                    </a:p>
                  </a:txBody>
                  <a:tcPr/>
                </a:tc>
              </a:tr>
              <a:tr h="75120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Ariane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24 décembre 1979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Lancement de la première fusée Ariane.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</a:tr>
              <a:tr h="119857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Station internationale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 novembre 1998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premier module de la station spatiale internationale (ISS) est mis en place.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/>
                </a:tc>
              </a:tr>
              <a:tr h="61943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Phoenix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 mai 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américaine Phoenix se pose sur Mars.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1905000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47664" y="1779687"/>
            <a:ext cx="14401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fr-FR" sz="2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Atlas V"/>
              </a:rPr>
              <a:t>Atla</a:t>
            </a:r>
            <a:r>
              <a:rPr lang="fr-FR" dirty="0" smtClean="0">
                <a:latin typeface="Arial" charset="0"/>
                <a:cs typeface="Arial" charset="0"/>
              </a:rPr>
              <a:t>Fusée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Atlas V"/>
              </a:rPr>
              <a:t>s V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146" name="Picture 2" descr="https://download.vikidia.org/vikidia/fr/images/thumb/8/85/SDOs_Atlas_V_lifted_off.jpg/260px-SDOs_Atlas_V_lifted_off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44824"/>
            <a:ext cx="2476500" cy="37242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95936" y="2708920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Une </a:t>
            </a:r>
            <a:r>
              <a:rPr lang="fr-FR" b="1" dirty="0" smtClean="0"/>
              <a:t>fusée astronomique</a:t>
            </a:r>
            <a:r>
              <a:rPr lang="fr-FR" dirty="0" smtClean="0"/>
              <a:t> est un véhicule qui se déplace dans l'espace grâce à un moteur-fusée. Celui-ci emporte à la fois le combustible et le comburant nécessaires à son fonctionnement.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33123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08104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76056" y="45811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4293096"/>
            <a:ext cx="2483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satellite </a:t>
            </a:r>
            <a:r>
              <a:rPr lang="fr-FR" b="1" dirty="0" smtClean="0"/>
              <a:t>Hot </a:t>
            </a:r>
            <a:r>
              <a:rPr lang="fr-FR" b="1" dirty="0" err="1" smtClean="0"/>
              <a:t>Bird</a:t>
            </a:r>
            <a:r>
              <a:rPr lang="fr-FR" b="1" dirty="0" smtClean="0"/>
              <a:t> 13B</a:t>
            </a:r>
            <a:r>
              <a:rPr lang="fr-FR" dirty="0" smtClean="0"/>
              <a:t> a été construit par EADS </a:t>
            </a:r>
            <a:r>
              <a:rPr lang="fr-FR" dirty="0" err="1" smtClean="0"/>
              <a:t>Astrium</a:t>
            </a:r>
            <a:r>
              <a:rPr lang="fr-FR" dirty="0" smtClean="0"/>
              <a:t> sur une plateforme Eurostar E3000. Il embarque 64 répéteurs en bande KU.</a:t>
            </a:r>
            <a:endParaRPr lang="fr-FR" dirty="0"/>
          </a:p>
        </p:txBody>
      </p:sp>
      <p:pic>
        <p:nvPicPr>
          <p:cNvPr id="5122" name="Picture 2" descr="Résultat de recherche d'images pour &quot;satellite HOT BIRD 13B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2295525" cy="2000251"/>
          </a:xfrm>
          <a:prstGeom prst="rect">
            <a:avLst/>
          </a:prstGeom>
          <a:noFill/>
        </p:spPr>
      </p:pic>
      <p:pic>
        <p:nvPicPr>
          <p:cNvPr id="5124" name="Picture 4" descr="Zone de couverture du satellite Hot Bird 13B en bande 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77072"/>
            <a:ext cx="3384375" cy="251308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43608" y="2348880"/>
            <a:ext cx="2201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satellite Hot </a:t>
            </a:r>
            <a:r>
              <a:rPr lang="fr-FR" b="1" dirty="0" err="1" smtClean="0"/>
              <a:t>Bird</a:t>
            </a:r>
            <a:r>
              <a:rPr lang="fr-FR" b="1" dirty="0" smtClean="0"/>
              <a:t> 13B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3140968"/>
            <a:ext cx="52200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satellites géostationnaires tournent autour de la Terre a 36 000 km d'</a:t>
            </a:r>
            <a:r>
              <a:rPr lang="fr-FR" dirty="0" err="1" smtClean="0"/>
              <a:t>altitude.Leur</a:t>
            </a:r>
            <a:r>
              <a:rPr lang="fr-FR" dirty="0" smtClean="0"/>
              <a:t> altitude élevée et leur position fixe par rapport à la Terre leur permettent de délivrer des images couvrant une grande surface. Une caractéristique parfaite pour suivre l'évolution des nuages. </a:t>
            </a:r>
            <a:endParaRPr lang="fr-FR" dirty="0"/>
          </a:p>
        </p:txBody>
      </p:sp>
      <p:pic>
        <p:nvPicPr>
          <p:cNvPr id="4100" name="Picture 4" descr="© Météo-France / C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204864"/>
            <a:ext cx="2232248" cy="2016224"/>
          </a:xfrm>
          <a:prstGeom prst="rect">
            <a:avLst/>
          </a:prstGeom>
          <a:noFill/>
        </p:spPr>
      </p:pic>
      <p:pic>
        <p:nvPicPr>
          <p:cNvPr id="4102" name="Picture 6" descr="© Météo-France / C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437112"/>
            <a:ext cx="2520280" cy="2003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>
                <a:solidFill>
                  <a:schemeClr val="bg2">
                    <a:lumMod val="90000"/>
                  </a:schemeClr>
                </a:solidFill>
              </a:rPr>
              <a:t>SATELLITES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chemeClr val="bg2">
                    <a:lumMod val="90000"/>
                  </a:schemeClr>
                </a:solidFill>
              </a:rPr>
              <a:t>GÉOSTATIONNAIRES</a:t>
            </a:r>
            <a:endParaRPr lang="fr-FR" sz="3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90000"/>
                  </a:schemeClr>
                </a:solidFill>
              </a:rPr>
              <a:t>Exemple</a:t>
            </a:r>
            <a:endParaRPr lang="fr-F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8064" y="24208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90000"/>
                  </a:schemeClr>
                </a:solidFill>
              </a:rPr>
              <a:t>Descriptif</a:t>
            </a:r>
            <a:endParaRPr lang="fr-F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224" y="2276872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bg2">
                    <a:lumMod val="90000"/>
                  </a:schemeClr>
                </a:solidFill>
              </a:rPr>
              <a:t>Le premier satellite météo, </a:t>
            </a:r>
            <a:r>
              <a:rPr lang="fr-FR" dirty="0" err="1" smtClean="0">
                <a:solidFill>
                  <a:schemeClr val="bg2">
                    <a:lumMod val="90000"/>
                  </a:schemeClr>
                </a:solidFill>
              </a:rPr>
              <a:t>Tiros</a:t>
            </a:r>
            <a:r>
              <a:rPr lang="fr-FR" dirty="0" smtClean="0">
                <a:solidFill>
                  <a:schemeClr val="bg2">
                    <a:lumMod val="90000"/>
                  </a:schemeClr>
                </a:solidFill>
              </a:rPr>
              <a:t> 1, a été lancé par les Américains en 1960</a:t>
            </a:r>
            <a:endParaRPr lang="fr-FR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3074" name="Picture 2" descr="© Météo-France / C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845471"/>
            <a:ext cx="2736304" cy="3012529"/>
          </a:xfrm>
          <a:prstGeom prst="rect">
            <a:avLst/>
          </a:prstGeom>
          <a:noFill/>
        </p:spPr>
      </p:pic>
      <p:pic>
        <p:nvPicPr>
          <p:cNvPr id="3076" name="Picture 4" descr="Satellite Météosat - Vue 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636912"/>
            <a:ext cx="2009775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44008" y="2564904"/>
            <a:ext cx="4283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Tournent autour de la Terre sur une orbite près des pôles</a:t>
            </a:r>
          </a:p>
          <a:p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une altitude un peu inférieure à 1 000 km. </a:t>
            </a:r>
            <a:b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© Météo-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2524125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5652120" y="2276872"/>
            <a:ext cx="3491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Voici le projet </a:t>
            </a:r>
            <a:r>
              <a:rPr lang="fr-FR" dirty="0" err="1" smtClean="0"/>
              <a:t>Startram</a:t>
            </a:r>
            <a:r>
              <a:rPr lang="fr-FR" dirty="0" smtClean="0"/>
              <a:t>, un système de lancement proposé qui utilise un train à lévitation magnétique, un tunnel de 1 600 km et un câble supraconducteur pour atteindre </a:t>
            </a:r>
            <a:r>
              <a:rPr lang="fr-FR" dirty="0" smtClean="0">
                <a:hlinkClick r:id="rId2" tooltip="ou LEO (Low Earth orbit en anglais), est une zone de l'orbite terrestre allant jusqu'à 2 000 kilomètres d'altitude1, située entre l'atmosphère et la ceinture de Van Allen. On y retrouve des satellites de télédétection, des satellites de télécommunications ainsi que quelques stations spatiales, dont la Station spatiale internationale."/>
              </a:rPr>
              <a:t>l’orbite terrestre basse</a:t>
            </a:r>
            <a:r>
              <a:rPr lang="fr-FR" dirty="0" smtClean="0"/>
              <a:t>. Étonnamment, nous avons déjà la technologie pour le fabriquer… et pour bien moins cher que les fusées actuelles. </a:t>
            </a:r>
            <a:endParaRPr lang="fr-FR" dirty="0"/>
          </a:p>
        </p:txBody>
      </p:sp>
      <p:pic>
        <p:nvPicPr>
          <p:cNvPr id="1026" name="Picture 2" descr="startra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439248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385</Words>
  <Application>Microsoft Office PowerPoint</Application>
  <PresentationFormat>Affichage à l'écran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24</cp:revision>
  <dcterms:created xsi:type="dcterms:W3CDTF">2015-10-08T19:11:59Z</dcterms:created>
  <dcterms:modified xsi:type="dcterms:W3CDTF">2016-01-22T09:01:29Z</dcterms:modified>
</cp:coreProperties>
</file>