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BBB"/>
    <a:srgbClr val="F6C2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38" autoAdjust="0"/>
  </p:normalViewPr>
  <p:slideViewPr>
    <p:cSldViewPr>
      <p:cViewPr varScale="1">
        <p:scale>
          <a:sx n="81" d="100"/>
          <a:sy n="81" d="100"/>
        </p:scale>
        <p:origin x="-8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616D7-970A-4BD5-BD93-FA7070DFD9AE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0D311-D740-4C33-B9CA-1C4C1585F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0D311-D740-4C33-B9CA-1C4C1585FA4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  <a:solidFill>
            <a:schemeClr val="accent6"/>
          </a:solidFill>
        </p:spPr>
        <p:txBody>
          <a:bodyPr/>
          <a:lstStyle/>
          <a:p>
            <a:r>
              <a:rPr lang="fr-FR" dirty="0" smtClean="0"/>
              <a:t>FUSÉES ET SATELLITES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4048" y="5085184"/>
            <a:ext cx="3736504" cy="1248544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fr-FR" sz="2400" dirty="0" smtClean="0"/>
              <a:t>Nom de l’auteur</a:t>
            </a:r>
          </a:p>
          <a:p>
            <a:r>
              <a:rPr lang="fr-FR" sz="4000" dirty="0" smtClean="0"/>
              <a:t>JOCELYN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23528" y="1556792"/>
            <a:ext cx="7624464" cy="33759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Lancement d’un satellite</a:t>
            </a:r>
            <a:endParaRPr lang="fr-FR" sz="2400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Satellite TV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fr-FR" sz="11800" dirty="0" smtClean="0"/>
              <a:t>MERCI </a:t>
            </a:r>
            <a:r>
              <a:rPr lang="fr-FR" sz="11800" smtClean="0"/>
              <a:t>D’AVOIR </a:t>
            </a:r>
            <a:r>
              <a:rPr lang="fr-FR" sz="12200" smtClean="0"/>
              <a:t>REGARDE</a:t>
            </a:r>
            <a:r>
              <a:rPr lang="fr-FR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flipV="1">
            <a:off x="457200" y="6858000"/>
            <a:ext cx="8229600" cy="171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725 -6.05598E-6 L -1.94444E-6 -6.05598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/>
              <a:t>CONQUÊTE SPATIALE</a:t>
            </a:r>
            <a:endParaRPr lang="fr-FR" sz="4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786506"/>
          <a:ext cx="9144000" cy="5925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/>
                <a:gridCol w="2245893"/>
                <a:gridCol w="4251159"/>
              </a:tblGrid>
              <a:tr h="303815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 </a:t>
                      </a:r>
                      <a:endParaRPr lang="fr-FR" dirty="0"/>
                    </a:p>
                  </a:txBody>
                  <a:tcPr/>
                </a:tc>
              </a:tr>
              <a:tr h="98739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Spoutnik1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OCTOBRE  1957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petit satellite soviétique Spoutnik 1 devient le premier objet satellisé par l'Homme.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08801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Survol de la Lune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r>
                        <a:rPr lang="fr-FR" baseline="0" dirty="0" smtClean="0"/>
                        <a:t> janvier  1959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soviétique Luna-1 effectue le premier survol de la Lune et devient la première « planète » artificielle.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1525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Premiers pas sur la lune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 juillet 1969</a:t>
                      </a:r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Premiers pas de l'Homme sur la Lune lors de la mission Apollo 11, effectués par Neil Armstrong et </a:t>
                      </a:r>
                      <a:r>
                        <a:rPr lang="fr-FR" dirty="0" err="1" smtClean="0"/>
                        <a:t>Buzz</a:t>
                      </a:r>
                      <a:r>
                        <a:rPr lang="fr-FR" dirty="0" smtClean="0"/>
                        <a:t> Aldrin.</a:t>
                      </a:r>
                      <a:br>
                        <a:rPr lang="fr-FR" dirty="0" smtClean="0"/>
                      </a:br>
                      <a:endParaRPr lang="fr-FR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412228">
                <a:tc>
                  <a:txBody>
                    <a:bodyPr/>
                    <a:lstStyle/>
                    <a:p>
                      <a:r>
                        <a:rPr lang="fr-FR" dirty="0" smtClean="0"/>
                        <a:t>24 </a:t>
                      </a:r>
                      <a:r>
                        <a:rPr lang="fr-FR" dirty="0" err="1" smtClean="0"/>
                        <a:t>decembre</a:t>
                      </a:r>
                      <a:r>
                        <a:rPr lang="fr-FR" dirty="0" smtClean="0"/>
                        <a:t> 1979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ariane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Lancement de la première fusée Ariane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5953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Station internationale                              </a:t>
                      </a:r>
                      <a:endParaRPr lang="fr-FR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20 novembre 1998</a:t>
                      </a:r>
                      <a:endParaRPr lang="fr-FR" dirty="0"/>
                    </a:p>
                  </a:txBody>
                  <a:tcPr>
                    <a:solidFill>
                      <a:srgbClr val="F6C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premier module de la station spatiale internationale (ISS) est mis en place</a:t>
                      </a:r>
                      <a:endParaRPr lang="fr-FR" dirty="0"/>
                    </a:p>
                  </a:txBody>
                  <a:tcPr>
                    <a:solidFill>
                      <a:srgbClr val="EB0BBB"/>
                    </a:solidFill>
                  </a:tcPr>
                </a:tc>
              </a:tr>
              <a:tr h="53167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Phoenix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25 mai 2008</a:t>
                      </a:r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américaine Phoenix se pose sur Mars.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STRUCTURE D’UNE FUSÉE </a:t>
            </a:r>
            <a:endParaRPr lang="fr-FR" dirty="0"/>
          </a:p>
        </p:txBody>
      </p:sp>
      <p:pic>
        <p:nvPicPr>
          <p:cNvPr id="7170" name="Picture 2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132856"/>
            <a:ext cx="1905000" cy="3933826"/>
          </a:xfrm>
          <a:prstGeom prst="rect">
            <a:avLst/>
          </a:prstGeom>
          <a:noFill/>
        </p:spPr>
      </p:pic>
      <p:sp>
        <p:nvSpPr>
          <p:cNvPr id="4" name="Flèche droite 3"/>
          <p:cNvSpPr/>
          <p:nvPr/>
        </p:nvSpPr>
        <p:spPr>
          <a:xfrm>
            <a:off x="1619672" y="3356992"/>
            <a:ext cx="172819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FUSEE</a:t>
            </a:r>
            <a:endParaRPr lang="fr-FR" sz="2000" dirty="0"/>
          </a:p>
        </p:txBody>
      </p:sp>
      <p:sp>
        <p:nvSpPr>
          <p:cNvPr id="5" name="Sourire 4"/>
          <p:cNvSpPr/>
          <p:nvPr/>
        </p:nvSpPr>
        <p:spPr>
          <a:xfrm>
            <a:off x="6588224" y="1772816"/>
            <a:ext cx="1728192" cy="1512168"/>
          </a:xfrm>
          <a:prstGeom prst="smileyFac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LANCEMENT D’UN SATELLITE</a:t>
            </a:r>
            <a:endParaRPr lang="fr-FR" dirty="0"/>
          </a:p>
        </p:txBody>
      </p:sp>
      <p:pic>
        <p:nvPicPr>
          <p:cNvPr id="6146" name="Picture 2" descr="https://download.vikidia.org/vikidia/fr/images/thumb/8/85/SDOs_Atlas_V_lifted_off.jpg/260px-SDOs_Atlas_V_lifted_o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132856"/>
            <a:ext cx="2476500" cy="3724276"/>
          </a:xfrm>
          <a:prstGeom prst="rect">
            <a:avLst/>
          </a:prstGeom>
          <a:noFill/>
        </p:spPr>
      </p:pic>
      <p:sp>
        <p:nvSpPr>
          <p:cNvPr id="7" name="Flèche droite 6"/>
          <p:cNvSpPr/>
          <p:nvPr/>
        </p:nvSpPr>
        <p:spPr>
          <a:xfrm>
            <a:off x="1331640" y="3212976"/>
            <a:ext cx="2808312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LANCEMENT</a:t>
            </a:r>
          </a:p>
          <a:p>
            <a:pPr algn="ctr"/>
            <a:r>
              <a:rPr lang="fr-FR" dirty="0" smtClean="0"/>
              <a:t>DU</a:t>
            </a:r>
          </a:p>
          <a:p>
            <a:pPr algn="ctr"/>
            <a:r>
              <a:rPr lang="fr-FR" dirty="0" smtClean="0"/>
              <a:t>SATELITE</a:t>
            </a:r>
            <a:endParaRPr lang="fr-F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SATELLITE TV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 SATELLITE TV  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Couverture  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96136" y="12687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580112" y="22768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   </a:t>
            </a:r>
            <a:endParaRPr lang="fr-FR" dirty="0"/>
          </a:p>
        </p:txBody>
      </p:sp>
      <p:pic>
        <p:nvPicPr>
          <p:cNvPr id="5122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1763688" cy="1368152"/>
          </a:xfrm>
          <a:prstGeom prst="rect">
            <a:avLst/>
          </a:prstGeom>
          <a:noFill/>
        </p:spPr>
      </p:pic>
      <p:pic>
        <p:nvPicPr>
          <p:cNvPr id="5128" name="Picture 8" descr="Zone de couverture en bande 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2814861" cy="1386112"/>
          </a:xfrm>
          <a:prstGeom prst="rect">
            <a:avLst/>
          </a:prstGeom>
          <a:noFill/>
        </p:spPr>
      </p:pic>
      <p:sp>
        <p:nvSpPr>
          <p:cNvPr id="9" name="Ellipse 8"/>
          <p:cNvSpPr/>
          <p:nvPr/>
        </p:nvSpPr>
        <p:spPr>
          <a:xfrm>
            <a:off x="6804248" y="2204864"/>
            <a:ext cx="194421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</a:t>
            </a:r>
            <a:r>
              <a:rPr lang="fr-FR" dirty="0" err="1" smtClean="0"/>
              <a:t>satelite</a:t>
            </a:r>
            <a:r>
              <a:rPr lang="fr-FR" dirty="0" smtClean="0"/>
              <a:t> TV</a:t>
            </a:r>
          </a:p>
          <a:p>
            <a:pPr algn="ctr"/>
            <a:r>
              <a:rPr lang="fr-FR" dirty="0" smtClean="0"/>
              <a:t>Sert</a:t>
            </a:r>
          </a:p>
          <a:p>
            <a:pPr algn="ctr"/>
            <a:r>
              <a:rPr lang="fr-FR" dirty="0" smtClean="0"/>
              <a:t>A</a:t>
            </a:r>
          </a:p>
          <a:p>
            <a:pPr algn="ctr"/>
            <a:r>
              <a:rPr lang="fr-FR" dirty="0" err="1" smtClean="0"/>
              <a:t>Resevoir</a:t>
            </a:r>
            <a:r>
              <a:rPr lang="fr-FR" dirty="0" smtClean="0"/>
              <a:t> les image de la tv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LES PRINCIPAUX SATELLITES MÉTÉOROLOGIQUES GÉOSTATIONNAIRES</a:t>
            </a:r>
            <a:endParaRPr lang="fr-FR" sz="3600" dirty="0"/>
          </a:p>
        </p:txBody>
      </p:sp>
      <p:pic>
        <p:nvPicPr>
          <p:cNvPr id="4098" name="Picture 2" descr="© Météo-France / C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44824"/>
            <a:ext cx="4762500" cy="370522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GÉOSTATIONNAIRES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3076" name="Picture 4" descr="http://www.f1afz.fr/satellites/sat_meteo/noa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1728192" cy="158417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355976" y="24928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Les satellites géostationnaires tournent autour de la Terre sur une orbite située dans le plan de l'équateur à près de 36 000 km d'altitude. </a:t>
            </a:r>
            <a:endParaRPr lang="fr-F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DEFILANTS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2050" name="Picture 2" descr="© Météo-Fr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2524125" cy="3019425"/>
          </a:xfrm>
          <a:prstGeom prst="rect">
            <a:avLst/>
          </a:prstGeom>
          <a:noFill/>
        </p:spPr>
      </p:pic>
      <p:sp>
        <p:nvSpPr>
          <p:cNvPr id="7" name="Flèche droite 6"/>
          <p:cNvSpPr/>
          <p:nvPr/>
        </p:nvSpPr>
        <p:spPr>
          <a:xfrm>
            <a:off x="1475656" y="206084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72000" y="22048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Les satellites défilants utilisés en météorologie tournent autour de la Terre sur une orbite quasi circulaire passant près des pôles, à une altitude un peu inférieure à 1 000 km. Ils font le tour de la Terre en près de deux heures. heure solaire. </a:t>
            </a:r>
            <a:endParaRPr lang="fr-F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SOLUTION POUR LE FUTUR </a:t>
            </a:r>
            <a:endParaRPr lang="fr-FR" sz="3600" dirty="0"/>
          </a:p>
        </p:txBody>
      </p:sp>
      <p:pic>
        <p:nvPicPr>
          <p:cNvPr id="1026" name="Picture 2" descr="Google aurait travaillé sur un ascenseur spat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893" y="1052736"/>
            <a:ext cx="3374107" cy="4176464"/>
          </a:xfrm>
          <a:prstGeom prst="rect">
            <a:avLst/>
          </a:prstGeom>
          <a:noFill/>
        </p:spPr>
      </p:pic>
      <p:sp>
        <p:nvSpPr>
          <p:cNvPr id="4" name="Flèche droite 3"/>
          <p:cNvSpPr/>
          <p:nvPr/>
        </p:nvSpPr>
        <p:spPr>
          <a:xfrm>
            <a:off x="2771800" y="2060848"/>
            <a:ext cx="273630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Un ascenseur </a:t>
            </a:r>
            <a:r>
              <a:rPr lang="fr-FR" sz="2000" dirty="0" err="1" smtClean="0"/>
              <a:t>spaciale</a:t>
            </a:r>
            <a:endParaRPr lang="fr-FR" sz="2000" dirty="0"/>
          </a:p>
        </p:txBody>
      </p:sp>
      <p:pic>
        <p:nvPicPr>
          <p:cNvPr id="1028" name="Picture 4" descr="Les scénarios à l'étude pour capturer ou dévier un astéroï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77072"/>
            <a:ext cx="2149971" cy="2077964"/>
          </a:xfrm>
          <a:prstGeom prst="rect">
            <a:avLst/>
          </a:prstGeom>
          <a:noFill/>
        </p:spPr>
      </p:pic>
      <p:sp>
        <p:nvSpPr>
          <p:cNvPr id="6" name="Flèche gauche 5"/>
          <p:cNvSpPr/>
          <p:nvPr/>
        </p:nvSpPr>
        <p:spPr>
          <a:xfrm>
            <a:off x="3419872" y="4869160"/>
            <a:ext cx="3024336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Capture d une </a:t>
            </a:r>
            <a:r>
              <a:rPr lang="fr-FR" sz="2000" dirty="0" err="1" smtClean="0"/>
              <a:t>meteorite</a:t>
            </a:r>
            <a:endParaRPr lang="fr-FR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284</Words>
  <Application>Microsoft Office PowerPoint</Application>
  <PresentationFormat>Affichage à l'écran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Apex</vt:lpstr>
      <vt:lpstr>FUSÉES ET SATELLITES</vt:lpstr>
      <vt:lpstr>CONQUÊTE SPATIALE</vt:lpstr>
      <vt:lpstr>STRUCTURE D’UNE FUSÉE </vt:lpstr>
      <vt:lpstr>LANCEMENT D’UN SATELLITE</vt:lpstr>
      <vt:lpstr>SATELLITE TV</vt:lpstr>
      <vt:lpstr>LES PRINCIPAUX SATELLITES MÉTÉOROLOGIQUES GÉOSTATIONNAIRES</vt:lpstr>
      <vt:lpstr>SATELLITES GÉOSTATIONNAIRES</vt:lpstr>
      <vt:lpstr>SATELLITES DEFILANTS</vt:lpstr>
      <vt:lpstr>SOLUTION POUR LE FUTUR </vt:lpstr>
      <vt:lpstr>MERCI D’AVOIR REGARDE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langlaix</cp:lastModifiedBy>
  <cp:revision>25</cp:revision>
  <dcterms:created xsi:type="dcterms:W3CDTF">2015-10-08T19:11:59Z</dcterms:created>
  <dcterms:modified xsi:type="dcterms:W3CDTF">2016-01-22T09:02:12Z</dcterms:modified>
</cp:coreProperties>
</file>