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asm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8EA"/>
    <a:srgbClr val="FEC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9210-510C-4C2D-9718-8D22B7DB723B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E854-9052-4C25-9AD5-B1791DDB9A5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9210-510C-4C2D-9718-8D22B7DB723B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E854-9052-4C25-9AD5-B1791DDB9A5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9210-510C-4C2D-9718-8D22B7DB723B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E854-9052-4C25-9AD5-B1791DDB9A5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9210-510C-4C2D-9718-8D22B7DB723B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E854-9052-4C25-9AD5-B1791DDB9A5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9210-510C-4C2D-9718-8D22B7DB723B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E854-9052-4C25-9AD5-B1791DDB9A5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9210-510C-4C2D-9718-8D22B7DB723B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E854-9052-4C25-9AD5-B1791DDB9A5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9210-510C-4C2D-9718-8D22B7DB723B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E854-9052-4C25-9AD5-B1791DDB9A5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9210-510C-4C2D-9718-8D22B7DB723B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E854-9052-4C25-9AD5-B1791DDB9A5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9210-510C-4C2D-9718-8D22B7DB723B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E854-9052-4C25-9AD5-B1791DDB9A5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9210-510C-4C2D-9718-8D22B7DB723B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E854-9052-4C25-9AD5-B1791DDB9A5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9210-510C-4C2D-9718-8D22B7DB723B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EEE854-9052-4C25-9AD5-B1791DDB9A5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259210-510C-4C2D-9718-8D22B7DB723B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EEE854-9052-4C25-9AD5-B1791DDB9A53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00298" y="1643050"/>
            <a:ext cx="4500594" cy="150019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D2A8EA"/>
                </a:solidFill>
              </a:rPr>
              <a:t>Plantes Aquatiques</a:t>
            </a:r>
            <a:endParaRPr lang="fr-FR" dirty="0">
              <a:solidFill>
                <a:srgbClr val="D2A8EA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488" y="5286388"/>
            <a:ext cx="3000396" cy="78581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EC3FF"/>
                </a:solidFill>
              </a:rPr>
              <a:t>Claire et Marie</a:t>
            </a:r>
          </a:p>
          <a:p>
            <a:endParaRPr lang="fr-FR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D2A8EA"/>
                </a:solidFill>
              </a:rPr>
              <a:t>Roseau</a:t>
            </a:r>
            <a:endParaRPr lang="fr-FR" dirty="0">
              <a:solidFill>
                <a:srgbClr val="D2A8EA"/>
              </a:solidFill>
            </a:endParaRPr>
          </a:p>
        </p:txBody>
      </p:sp>
      <p:pic>
        <p:nvPicPr>
          <p:cNvPr id="9218" name="Picture 2" descr="I:\public\Pole sciences\Parc NAcelle\C10\20141017_143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7000" y="1935163"/>
            <a:ext cx="5850000" cy="4389437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3643306" y="2143116"/>
            <a:ext cx="1500198" cy="221457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D2A8EA"/>
                </a:solidFill>
              </a:rPr>
              <a:t>Carex</a:t>
            </a:r>
            <a:endParaRPr lang="fr-FR" dirty="0">
              <a:solidFill>
                <a:srgbClr val="D2A8EA"/>
              </a:solidFill>
            </a:endParaRPr>
          </a:p>
        </p:txBody>
      </p:sp>
      <p:pic>
        <p:nvPicPr>
          <p:cNvPr id="10242" name="Picture 2" descr="I:\public\Pole sciences\Parc NAcelle\C10\20141017_142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7000" y="1935163"/>
            <a:ext cx="5850000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D2A8EA"/>
                </a:solidFill>
              </a:rPr>
              <a:t>Nous remmercions</a:t>
            </a:r>
            <a:endParaRPr lang="fr-FR" dirty="0">
              <a:solidFill>
                <a:srgbClr val="D2A8EA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CLAIRE et MARIE!</a:t>
            </a:r>
          </a:p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Bravos!!!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D2A8EA"/>
                </a:solidFill>
              </a:rPr>
              <a:t>Plan !</a:t>
            </a:r>
            <a:endParaRPr lang="fr-FR" dirty="0">
              <a:solidFill>
                <a:srgbClr val="D2A8EA"/>
              </a:solidFill>
            </a:endParaRPr>
          </a:p>
        </p:txBody>
      </p:sp>
      <p:pic>
        <p:nvPicPr>
          <p:cNvPr id="1027" name="Picture 3" descr="I:\public\Pole sciences\Parc NAcelle\Parc_la_nacel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4313" y="1935163"/>
            <a:ext cx="7235374" cy="43894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flipV="1">
            <a:off x="-1" y="0"/>
            <a:ext cx="9144001" cy="6858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357422" y="514351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peuplier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357290" y="5286388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Saule pleureur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857356" y="428625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aulne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928926" y="450057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</a:t>
            </a:r>
            <a:r>
              <a:rPr lang="fr-FR" dirty="0" smtClean="0"/>
              <a:t>rable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286248" y="414338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bambou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500826" y="421481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Iris des marais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D2A8EA"/>
                </a:solidFill>
              </a:rPr>
              <a:t>Peuplier</a:t>
            </a:r>
            <a:endParaRPr lang="fr-FR" dirty="0">
              <a:solidFill>
                <a:srgbClr val="D2A8EA"/>
              </a:solidFill>
            </a:endParaRPr>
          </a:p>
        </p:txBody>
      </p:sp>
      <p:pic>
        <p:nvPicPr>
          <p:cNvPr id="2050" name="Picture 2" descr="I:\public\Pole sciences\Parc NAcelle\C10\20141017_141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7000" y="1935163"/>
            <a:ext cx="5850000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D2A8EA"/>
                </a:solidFill>
              </a:rPr>
              <a:t>Saule pleureur</a:t>
            </a:r>
            <a:endParaRPr lang="fr-FR" dirty="0">
              <a:solidFill>
                <a:srgbClr val="D2A8EA"/>
              </a:solidFill>
            </a:endParaRPr>
          </a:p>
        </p:txBody>
      </p:sp>
      <p:pic>
        <p:nvPicPr>
          <p:cNvPr id="3074" name="Picture 2" descr="I:\public\Pole sciences\Parc NAcelle\C10\20141017_142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5158" y="2041309"/>
            <a:ext cx="5573684" cy="41771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D2A8EA"/>
                </a:solidFill>
              </a:rPr>
              <a:t>Aulne</a:t>
            </a:r>
            <a:endParaRPr lang="fr-FR" dirty="0">
              <a:solidFill>
                <a:srgbClr val="D2A8EA"/>
              </a:solidFill>
            </a:endParaRPr>
          </a:p>
        </p:txBody>
      </p:sp>
      <p:pic>
        <p:nvPicPr>
          <p:cNvPr id="4098" name="Picture 2" descr="I:\public\Pole sciences\Parc NAcelle\C10\20141017_142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7000" y="1935163"/>
            <a:ext cx="5850000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29552" cy="928694"/>
          </a:xfrm>
        </p:spPr>
        <p:txBody>
          <a:bodyPr/>
          <a:lstStyle/>
          <a:p>
            <a:r>
              <a:rPr lang="fr-FR" dirty="0" smtClean="0">
                <a:solidFill>
                  <a:srgbClr val="D2A8EA"/>
                </a:solidFill>
              </a:rPr>
              <a:t>Erable</a:t>
            </a:r>
            <a:endParaRPr lang="fr-FR" dirty="0">
              <a:solidFill>
                <a:srgbClr val="D2A8EA"/>
              </a:solidFill>
            </a:endParaRPr>
          </a:p>
        </p:txBody>
      </p:sp>
      <p:pic>
        <p:nvPicPr>
          <p:cNvPr id="5122" name="Picture 2" descr="I:\public\Pole sciences\Parc NAcelle\C10\20141017_142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7000" y="1935163"/>
            <a:ext cx="5850000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D2A8EA"/>
                </a:solidFill>
              </a:rPr>
              <a:t>Bambou</a:t>
            </a:r>
            <a:endParaRPr lang="fr-FR" dirty="0">
              <a:solidFill>
                <a:srgbClr val="D2A8EA"/>
              </a:solidFill>
            </a:endParaRPr>
          </a:p>
        </p:txBody>
      </p:sp>
      <p:pic>
        <p:nvPicPr>
          <p:cNvPr id="6146" name="Picture 2" descr="I:\public\Pole sciences\Parc NAcelle\C10\20141017_1427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7000" y="1935163"/>
            <a:ext cx="5850000" cy="4389437"/>
          </a:xfrm>
          <a:prstGeom prst="rect">
            <a:avLst/>
          </a:prstGeom>
          <a:noFill/>
        </p:spPr>
      </p:pic>
      <p:sp>
        <p:nvSpPr>
          <p:cNvPr id="6" name="Ellipse 5"/>
          <p:cNvSpPr/>
          <p:nvPr/>
        </p:nvSpPr>
        <p:spPr>
          <a:xfrm>
            <a:off x="3786182" y="3286124"/>
            <a:ext cx="1500198" cy="17859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3714744" y="3429000"/>
            <a:ext cx="1857388" cy="17145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D2A8EA"/>
                </a:solidFill>
              </a:rPr>
              <a:t>Iris des marais</a:t>
            </a:r>
            <a:endParaRPr lang="fr-FR" dirty="0">
              <a:solidFill>
                <a:srgbClr val="D2A8EA"/>
              </a:solidFill>
            </a:endParaRPr>
          </a:p>
        </p:txBody>
      </p:sp>
      <p:pic>
        <p:nvPicPr>
          <p:cNvPr id="7170" name="Picture 2" descr="I:\public\Pole sciences\Parc NAcelle\C10\20141017_1437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7000" y="1935163"/>
            <a:ext cx="5850000" cy="4389437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3214678" y="3429000"/>
            <a:ext cx="2128846" cy="1643074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D2A8EA"/>
                </a:solidFill>
              </a:rPr>
              <a:t>Nénuphar</a:t>
            </a:r>
            <a:endParaRPr lang="fr-FR" dirty="0">
              <a:solidFill>
                <a:srgbClr val="D2A8EA"/>
              </a:solidFill>
            </a:endParaRPr>
          </a:p>
        </p:txBody>
      </p:sp>
      <p:pic>
        <p:nvPicPr>
          <p:cNvPr id="8194" name="Picture 2" descr="I:\public\Pole sciences\Parc NAcelle\C10\20141017_143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7000" y="1935163"/>
            <a:ext cx="5850000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36</Words>
  <Application>Microsoft Office PowerPoint</Application>
  <PresentationFormat>Affichage à l'écran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Débit</vt:lpstr>
      <vt:lpstr>Plantes Aquatiques</vt:lpstr>
      <vt:lpstr>Plan !</vt:lpstr>
      <vt:lpstr>Peuplier</vt:lpstr>
      <vt:lpstr>Saule pleureur</vt:lpstr>
      <vt:lpstr>Aulne</vt:lpstr>
      <vt:lpstr>Erable</vt:lpstr>
      <vt:lpstr>Bambou</vt:lpstr>
      <vt:lpstr>Iris des marais</vt:lpstr>
      <vt:lpstr>Nénuphar</vt:lpstr>
      <vt:lpstr>Roseau</vt:lpstr>
      <vt:lpstr>Carex</vt:lpstr>
      <vt:lpstr>Nous remmercions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Plantes Aquatiques</dc:title>
  <dc:creator>lucasm</dc:creator>
  <cp:lastModifiedBy>lucasm</cp:lastModifiedBy>
  <cp:revision>19</cp:revision>
  <dcterms:created xsi:type="dcterms:W3CDTF">2014-11-07T14:32:35Z</dcterms:created>
  <dcterms:modified xsi:type="dcterms:W3CDTF">2014-11-14T15:05:44Z</dcterms:modified>
</cp:coreProperties>
</file>