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707"/>
    <a:srgbClr val="B21414"/>
    <a:srgbClr val="FF6699"/>
    <a:srgbClr val="838383"/>
    <a:srgbClr val="51B5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fr-FR" dirty="0" smtClean="0"/>
              <a:t>FUSÉES ET SATELLITES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20072" y="5445224"/>
            <a:ext cx="3736504" cy="124854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Nom de </a:t>
            </a:r>
            <a:r>
              <a:rPr lang="fr-FR" sz="2400" dirty="0" smtClean="0"/>
              <a:t>l’auteur</a:t>
            </a:r>
          </a:p>
          <a:p>
            <a:r>
              <a:rPr lang="fr-FR" sz="2400" dirty="0" smtClean="0"/>
              <a:t>Marie Heather</a:t>
            </a:r>
            <a:endParaRPr lang="fr-FR" sz="24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91952" y="1709192"/>
            <a:ext cx="7624464" cy="3375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Conquête spatiale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>
                <a:solidFill>
                  <a:schemeClr val="tx1">
                    <a:tint val="75000"/>
                  </a:schemeClr>
                </a:solidFill>
              </a:rPr>
              <a:t>Structure d’une fusée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Lancement d’un satellite</a:t>
            </a:r>
            <a:endParaRPr lang="fr-FR" sz="2400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Satellite TV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>
                <a:solidFill>
                  <a:schemeClr val="tx1">
                    <a:tint val="75000"/>
                  </a:schemeClr>
                </a:solidFill>
              </a:rPr>
              <a:t>Les principaux satellites météorologiques géostationnaires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>
                <a:solidFill>
                  <a:schemeClr val="tx1">
                    <a:tint val="75000"/>
                  </a:schemeClr>
                </a:solidFill>
              </a:rPr>
              <a:t>Satellite Géostationnaire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>
                <a:solidFill>
                  <a:schemeClr val="tx1">
                    <a:tint val="75000"/>
                  </a:schemeClr>
                </a:solidFill>
              </a:rPr>
              <a:t>Satellite Défilants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>
                <a:solidFill>
                  <a:schemeClr val="tx1">
                    <a:tint val="75000"/>
                  </a:schemeClr>
                </a:solidFill>
              </a:rPr>
              <a:t>Solution pour le futur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1844824"/>
            <a:ext cx="7772400" cy="1470025"/>
          </a:xfrm>
        </p:spPr>
        <p:txBody>
          <a:bodyPr/>
          <a:lstStyle/>
          <a:p>
            <a:r>
              <a:rPr lang="fr-FR" dirty="0" smtClean="0"/>
              <a:t>FUSEES ET SATELLITES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20072" y="5445224"/>
            <a:ext cx="3736504" cy="1248544"/>
          </a:xfrm>
        </p:spPr>
        <p:txBody>
          <a:bodyPr>
            <a:normAutofit/>
          </a:bodyPr>
          <a:lstStyle/>
          <a:p>
            <a:endParaRPr lang="fr-FR" sz="24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23528" y="2996952"/>
            <a:ext cx="7624464" cy="337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 .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590550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CONQUÊTE SPATIALE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63079" y="22943168"/>
          <a:ext cx="8280921" cy="2697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055"/>
                <a:gridCol w="770301"/>
                <a:gridCol w="2280565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B21414"/>
                          </a:solidFill>
                        </a:rPr>
                        <a:t>Nelson</a:t>
                      </a:r>
                      <a:r>
                        <a:rPr lang="fr-FR" baseline="0" dirty="0" smtClean="0">
                          <a:solidFill>
                            <a:srgbClr val="B21414"/>
                          </a:solidFill>
                        </a:rPr>
                        <a:t> marie </a:t>
                      </a:r>
                      <a:r>
                        <a:rPr lang="fr-FR" baseline="0" dirty="0" err="1" smtClean="0">
                          <a:solidFill>
                            <a:srgbClr val="B21414"/>
                          </a:solidFill>
                        </a:rPr>
                        <a:t>heather</a:t>
                      </a:r>
                      <a:endParaRPr lang="fr-FR" dirty="0">
                        <a:solidFill>
                          <a:srgbClr val="B214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 </a:t>
                      </a:r>
                      <a:endParaRPr lang="fr-FR" dirty="0"/>
                    </a:p>
                  </a:txBody>
                  <a:tcPr/>
                </a:tc>
              </a:tr>
              <a:tr h="270615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Spoutnik</a:t>
                      </a:r>
                      <a:r>
                        <a:rPr lang="fr-FR" b="1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Octobre 1957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petit satellite soviétique Spoutnik 1 devient le premier objet satellisé par l'Homme.</a:t>
                      </a:r>
                      <a:endParaRPr lang="fr-FR" dirty="0"/>
                    </a:p>
                  </a:txBody>
                  <a:tcPr/>
                </a:tc>
              </a:tr>
              <a:tr h="676537"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Survol1er octobre 1958 : Nasa</a:t>
                      </a: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Création de la NASA, l'agence spatial</a:t>
                      </a:r>
                      <a:r>
                        <a:rPr lang="fr-FR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e des États-Unis.</a:t>
                      </a:r>
                      <a:r>
                        <a:rPr lang="fr-FR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de </a:t>
                      </a:r>
                      <a:r>
                        <a:rPr lang="fr-FR" b="1" dirty="0" smtClean="0"/>
                        <a:t>la 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</a:rPr>
                        <a:t>Lune</a:t>
                      </a:r>
                      <a:r>
                        <a:rPr lang="fr-FR" b="1" dirty="0" err="1" smtClean="0"/>
                        <a:t>février</a:t>
                      </a:r>
                      <a:r>
                        <a:rPr lang="fr-FR" b="1" dirty="0" smtClean="0"/>
                        <a:t> 1966 : sonde sur la Lune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La sonde soviétique Luna 9 se pose en douceur sur le sol de la Lune.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31 mars 1966 : satellite artificiel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La sonde soviétique Luna 10 devient le premier satellite artificiel de la Lune.</a:t>
                      </a:r>
                      <a:br>
                        <a:rPr lang="fr-FR" dirty="0" smtClean="0"/>
                      </a:b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Les États-Unis lancent leur premier satellite, Explorer 1.</a:t>
                      </a:r>
                      <a:br>
                        <a:rPr lang="fr-FR" dirty="0" smtClean="0">
                          <a:solidFill>
                            <a:srgbClr val="FF0000"/>
                          </a:solidFill>
                        </a:rPr>
                      </a:b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 chienne russe </a:t>
                      </a:r>
                      <a:r>
                        <a:rPr lang="fr-FR" dirty="0" err="1" smtClean="0"/>
                        <a:t>Laïka</a:t>
                      </a:r>
                      <a:r>
                        <a:rPr lang="fr-FR" dirty="0" smtClean="0"/>
                        <a:t> premier animal vivant à être envoyé dans l'espace, meurt au bout de quelques heures à bord de Spoutnik-2.</a:t>
                      </a:r>
                      <a:endParaRPr lang="fr-FR" dirty="0"/>
                    </a:p>
                  </a:txBody>
                  <a:tcPr/>
                </a:tc>
              </a:tr>
              <a:tr h="3315033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Premiers pas sur la lune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25 avril 1990 : Hubble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Lancement du télescope spatial Hubble.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4 juin 1996 : explosion d'</a:t>
                      </a:r>
                      <a:r>
                        <a:rPr lang="fr-FR" b="1" dirty="0" err="1" smtClean="0"/>
                        <a:t>ArianeV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Explosion du lanceur européen </a:t>
                      </a:r>
                      <a:r>
                        <a:rPr lang="fr-FR" dirty="0" err="1" smtClean="0"/>
                        <a:t>Ariane-V</a:t>
                      </a:r>
                      <a:r>
                        <a:rPr lang="fr-FR" dirty="0" smtClean="0"/>
                        <a:t> lors de son vol inaugural.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4 juillet 1997 : robot sur Mars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La sonde Mars </a:t>
                      </a:r>
                      <a:r>
                        <a:rPr lang="fr-FR" dirty="0" err="1" smtClean="0"/>
                        <a:t>Pathfinder</a:t>
                      </a:r>
                      <a:r>
                        <a:rPr lang="fr-FR" dirty="0" smtClean="0"/>
                        <a:t> se pose sur Mars, libérant le robot mobile </a:t>
                      </a:r>
                      <a:r>
                        <a:rPr lang="fr-FR" dirty="0" err="1" smtClean="0"/>
                        <a:t>Sojourner</a:t>
                      </a:r>
                      <a:r>
                        <a:rPr lang="fr-FR" dirty="0" smtClean="0"/>
                        <a:t>.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20 novembre 1998 : station internationale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Le premier module de la station spatiale internationale (ISS) est mis en place.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24 octobre 2001 : Mars </a:t>
                      </a:r>
                      <a:r>
                        <a:rPr lang="fr-FR" b="1" dirty="0" err="1" smtClean="0"/>
                        <a:t>Odessey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Départ de Mars </a:t>
                      </a:r>
                      <a:r>
                        <a:rPr lang="fr-FR" dirty="0" err="1" smtClean="0"/>
                        <a:t>Odyssey</a:t>
                      </a:r>
                      <a:r>
                        <a:rPr lang="fr-FR" dirty="0" smtClean="0"/>
                        <a:t> de Cap </a:t>
                      </a:r>
                      <a:r>
                        <a:rPr lang="fr-FR" dirty="0" err="1" smtClean="0"/>
                        <a:t>Caraneval</a:t>
                      </a:r>
                      <a:r>
                        <a:rPr lang="fr-FR" dirty="0" smtClean="0"/>
                        <a:t>, en Floride, elle avait pour but de découvrir de l'eau sur mars équipé d'une caméra thermique.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19 février 2001 : fin de Mir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Destruction volontaire de la station Mir, qui est précipitée dans l'atmosphère et s'y consume.</a:t>
                      </a:r>
                    </a:p>
                    <a:p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endParaRPr lang="fr-FR" dirty="0" smtClean="0"/>
                    </a:p>
                    <a:p>
                      <a:r>
                        <a:rPr lang="fr-FR" b="1" dirty="0" smtClean="0"/>
                        <a:t>28 avril 2001 : tourisme spatiale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Dennis Tito premier touriste de l'espace.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1er février 2003 : désintégration de </a:t>
                      </a:r>
                      <a:r>
                        <a:rPr lang="fr-FR" b="1" dirty="0" err="1" smtClean="0"/>
                        <a:t>Colombia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Désintégration de la navette spatiale Columbia lors de sa rentrée dans l'atmosphère.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15 octobre 2003 : la Chine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Premier vol habité dans l'espace de la Chine par Yang </a:t>
                      </a:r>
                      <a:r>
                        <a:rPr lang="fr-FR" dirty="0" err="1" smtClean="0"/>
                        <a:t>Liwei</a:t>
                      </a:r>
                      <a:r>
                        <a:rPr lang="fr-FR" dirty="0" smtClean="0"/>
                        <a:t> avec la capsule </a:t>
                      </a:r>
                      <a:r>
                        <a:rPr lang="fr-FR" dirty="0" err="1" smtClean="0"/>
                        <a:t>Shenzhou</a:t>
                      </a:r>
                      <a:r>
                        <a:rPr lang="fr-FR" dirty="0" smtClean="0"/>
                        <a:t> 5.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4 janvier 2004 : sonde sur Mars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La sonde de la NASA Spirit touche le sol de Mars .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24 janvier 2004 : </a:t>
                      </a:r>
                      <a:r>
                        <a:rPr lang="fr-FR" b="1" dirty="0" err="1" smtClean="0"/>
                        <a:t>Opportunity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La deuxième sonde de la NASA </a:t>
                      </a:r>
                      <a:r>
                        <a:rPr lang="fr-FR" dirty="0" err="1" smtClean="0"/>
                        <a:t>Opportunity</a:t>
                      </a:r>
                      <a:r>
                        <a:rPr lang="fr-FR" dirty="0" smtClean="0"/>
                        <a:t> se pose sur Mars.</a:t>
                      </a:r>
                    </a:p>
                    <a:p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endParaRPr lang="fr-FR" dirty="0" smtClean="0"/>
                    </a:p>
                    <a:p>
                      <a:r>
                        <a:rPr lang="fr-FR" b="1" dirty="0" smtClean="0"/>
                        <a:t>14 janvier 2005 : Titan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La sonde européenne Huygens se pose sur Titan.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b="1" dirty="0" smtClean="0"/>
                        <a:t>25 mai 2008 : Phoenix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La sonde américaine Phoenix se pose sur Mars.</a:t>
                      </a:r>
                    </a:p>
                    <a:p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endParaRPr lang="fr-FR" dirty="0" smtClean="0"/>
                    </a:p>
                    <a:p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24 janvier 2004 : </a:t>
                      </a:r>
                      <a:r>
                        <a:rPr lang="fr-FR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Opportunity</a:t>
                      </a: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La deuxième sonde de la NASA </a:t>
                      </a:r>
                      <a:r>
                        <a:rPr lang="fr-FR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Opportunity</a:t>
                      </a: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se pose sur Mars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6 juin 1963 : première femme</a:t>
                      </a:r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Première femme dans l'espace, Valentina Terechkova.</a:t>
                      </a:r>
                      <a:endParaRPr lang="fr-FR" baseline="0" dirty="0">
                        <a:solidFill>
                          <a:srgbClr val="FF0000"/>
                        </a:solidFill>
                        <a:latin typeface="Albertus MT L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4 janvier 1959 : survol de la Lune</a:t>
                      </a: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La sonde soviétique Luna-1 effectue le premier survol de la Lune et devient la première « planète » artificielle.</a:t>
                      </a:r>
                      <a:b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19 février 2001 : fin de Mir</a:t>
                      </a: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Destruction volontaire de la station Mir, qui est précipitée dans l'atmosphère et s'y con</a:t>
                      </a:r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25 mai 2008 : Phoenix</a:t>
                      </a: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/>
                      </a:r>
                      <a:b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La sonde américaine Phoenix se pose sur Mars.</a:t>
                      </a:r>
                    </a:p>
                    <a:p>
                      <a:r>
                        <a:rPr lang="fr-FR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sume</a:t>
                      </a:r>
                      <a:r>
                        <a:rPr lang="fr-FR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.</a:t>
                      </a:r>
                      <a:r>
                        <a:rPr lang="fr-FR" dirty="0" smtClean="0"/>
                        <a:t> </a:t>
                      </a:r>
                      <a:endParaRPr lang="fr-FR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987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24 décembre 1979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Station internationale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Phoenix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6457950" cy="43053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STRUCTURE D’UNE FUSÉE </a:t>
            </a:r>
            <a:endParaRPr lang="fr-FR" dirty="0"/>
          </a:p>
        </p:txBody>
      </p:sp>
      <p:pic>
        <p:nvPicPr>
          <p:cNvPr id="7170" name="Picture 2" descr="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24174"/>
            <a:ext cx="1905000" cy="3933826"/>
          </a:xfrm>
          <a:prstGeom prst="rect">
            <a:avLst/>
          </a:prstGeom>
          <a:noFill/>
        </p:spPr>
      </p:pic>
      <p:pic>
        <p:nvPicPr>
          <p:cNvPr id="3" name="Picture 2" descr="Fichier:V-2 rocket diagram (with French labels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4276725" cy="57054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fr-FR" dirty="0" smtClean="0">
                <a:solidFill>
                  <a:srgbClr val="A70707"/>
                </a:solidFill>
              </a:rPr>
              <a:t>LANCEMENT D’UN SATELLITE.</a:t>
            </a:r>
            <a:endParaRPr lang="fr-FR" dirty="0">
              <a:solidFill>
                <a:srgbClr val="A70707"/>
              </a:solidFill>
            </a:endParaRPr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457700" cy="6238875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>
            <a:off x="7380312" y="10527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635896" y="1340768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244408" y="11967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https://download.vikidia.org/vikidia/fr/images/thumb/8/81/Bouranelancementbout.jpg/200px-Bouranelancementbo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16832"/>
            <a:ext cx="1905000" cy="3933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SATELLITE TV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3407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 :MARE HEATHER NELSON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Couverture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96136" y="12687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Descriptif</a:t>
            </a:r>
            <a:endParaRPr lang="fr-FR" dirty="0"/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6457950" cy="43053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>
              <a:defRPr/>
            </a:pPr>
            <a:r>
              <a:rPr lang="fr-FR" sz="3600" dirty="0" smtClean="0"/>
              <a:t>LES PRINCIPAUX SATELLITES MÉTÉOROLOGIQUES GÉOSTATIONNAIRES</a:t>
            </a:r>
            <a:endParaRPr lang="fr-FR" sz="3600" dirty="0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657850" cy="4914901"/>
          </a:xfrm>
          <a:prstGeom prst="rect">
            <a:avLst/>
          </a:prstGeom>
          <a:noFill/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12976"/>
            <a:ext cx="4381500" cy="35147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>
              <a:defRPr/>
            </a:pPr>
            <a:r>
              <a:rPr lang="fr-FR" sz="3600" dirty="0" smtClean="0"/>
              <a:t>SATELLITES GÉOSTATIONNAIRES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64088" y="18448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Descriptif</a:t>
            </a:r>
            <a:endParaRPr lang="fr-FR" dirty="0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744855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>
              <a:defRPr/>
            </a:pPr>
            <a:r>
              <a:rPr lang="fr-FR" sz="3600" dirty="0" smtClean="0"/>
              <a:t>SATELLITES DEFILANTS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22048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64088" y="18448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Descriptif</a:t>
            </a:r>
            <a:endParaRPr lang="fr-FR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17213066" y="-79177"/>
            <a:ext cx="349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 </a:t>
            </a:r>
            <a:b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fr-FR" sz="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 descr="Satellite Météosat - Vue 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009775" cy="157162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180</TotalTime>
  <Words>157</Words>
  <Application>Microsoft Office PowerPoint</Application>
  <PresentationFormat>Affichage à l'écran (4:3)</PresentationFormat>
  <Paragraphs>54</Paragraphs>
  <Slides>9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Verve</vt:lpstr>
      <vt:lpstr>FUSÉES ET SATELLITES</vt:lpstr>
      <vt:lpstr>FUSEES ET SATELLITES</vt:lpstr>
      <vt:lpstr>CONQUÊTE SPATIALE</vt:lpstr>
      <vt:lpstr>STRUCTURE D’UNE FUSÉE </vt:lpstr>
      <vt:lpstr>LANCEMENT D’UN SATELLITE.</vt:lpstr>
      <vt:lpstr>SATELLITE TV</vt:lpstr>
      <vt:lpstr>LES PRINCIPAUX SATELLITES MÉTÉOROLOGIQUES GÉOSTATIONNAIRES</vt:lpstr>
      <vt:lpstr>SATELLITES GÉOSTATIONNAIRES</vt:lpstr>
      <vt:lpstr>SATELLITES DEFILANTS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Xav</dc:creator>
  <cp:lastModifiedBy>langlaix</cp:lastModifiedBy>
  <cp:revision>24</cp:revision>
  <dcterms:created xsi:type="dcterms:W3CDTF">2015-10-08T19:11:59Z</dcterms:created>
  <dcterms:modified xsi:type="dcterms:W3CDTF">2016-01-22T09:03:15Z</dcterms:modified>
</cp:coreProperties>
</file>