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95D1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850" autoAdjust="0"/>
    <p:restoredTop sz="94638" autoAdjust="0"/>
  </p:normalViewPr>
  <p:slideViewPr>
    <p:cSldViewPr>
      <p:cViewPr>
        <p:scale>
          <a:sx n="75" d="100"/>
          <a:sy n="75" d="100"/>
        </p:scale>
        <p:origin x="-1134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71BE4-53ED-437F-9BDF-CD770190C1A5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C1A6-8F83-4FCF-9233-25DF288B5A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C1A6-8F83-4FCF-9233-25DF288B5AA5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C696-FC75-4B43-B7A8-943D5DFBFA34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0D37-1961-498D-B82F-E7432440B77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C696-FC75-4B43-B7A8-943D5DFBFA34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0D37-1961-498D-B82F-E7432440B7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C696-FC75-4B43-B7A8-943D5DFBFA34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0D37-1961-498D-B82F-E7432440B7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C696-FC75-4B43-B7A8-943D5DFBFA34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0D37-1961-498D-B82F-E7432440B7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C696-FC75-4B43-B7A8-943D5DFBFA34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3A70D37-1961-498D-B82F-E7432440B7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C696-FC75-4B43-B7A8-943D5DFBFA34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0D37-1961-498D-B82F-E7432440B7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C696-FC75-4B43-B7A8-943D5DFBFA34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0D37-1961-498D-B82F-E7432440B7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C696-FC75-4B43-B7A8-943D5DFBFA34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0D37-1961-498D-B82F-E7432440B7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C696-FC75-4B43-B7A8-943D5DFBFA34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0D37-1961-498D-B82F-E7432440B7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C696-FC75-4B43-B7A8-943D5DFBFA34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0D37-1961-498D-B82F-E7432440B7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C696-FC75-4B43-B7A8-943D5DFBFA34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0D37-1961-498D-B82F-E7432440B7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5AC696-FC75-4B43-B7A8-943D5DFBFA34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3A70D37-1961-498D-B82F-E7432440B7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7200" dirty="0" smtClean="0"/>
              <a:t>Le parc de la Nacelle</a:t>
            </a:r>
            <a:endParaRPr lang="fr-FR" sz="7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sz="4400" dirty="0"/>
          </a:p>
          <a:p>
            <a:r>
              <a:rPr lang="fr-FR" sz="4400" dirty="0" smtClean="0"/>
              <a:t>De </a:t>
            </a:r>
            <a:r>
              <a:rPr lang="fr-FR" sz="4400" dirty="0" err="1" smtClean="0"/>
              <a:t>Gautsheng</a:t>
            </a:r>
            <a:r>
              <a:rPr lang="fr-FR" sz="4400" dirty="0" smtClean="0"/>
              <a:t> et </a:t>
            </a:r>
            <a:r>
              <a:rPr lang="fr-FR" sz="4400" dirty="0" err="1" smtClean="0"/>
              <a:t>Phoebé</a:t>
            </a:r>
            <a:endParaRPr lang="fr-FR" sz="44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i="1" u="sng" dirty="0" smtClean="0"/>
              <a:t>Merci</a:t>
            </a:r>
            <a:r>
              <a:rPr lang="fr-FR" sz="5400" i="1" u="sng" dirty="0" smtClean="0"/>
              <a:t> </a:t>
            </a:r>
            <a:r>
              <a:rPr lang="fr-FR" sz="4400" i="1" u="sng" dirty="0" smtClean="0"/>
              <a:t>d’avoir regardé </a:t>
            </a:r>
          </a:p>
          <a:p>
            <a:pPr algn="ctr">
              <a:buNone/>
            </a:pPr>
            <a:r>
              <a:rPr lang="fr-FR" sz="4400" i="1" u="sng" dirty="0" smtClean="0"/>
              <a:t>notre diaporama</a:t>
            </a:r>
          </a:p>
          <a:p>
            <a:pPr algn="ctr">
              <a:buNone/>
            </a:pPr>
            <a:endParaRPr lang="fr-FR" sz="4400" dirty="0" smtClean="0"/>
          </a:p>
          <a:p>
            <a:pPr algn="ctr">
              <a:buNone/>
            </a:pPr>
            <a:endParaRPr lang="fr-FR" sz="4400" dirty="0" smtClean="0"/>
          </a:p>
          <a:p>
            <a:pPr algn="ctr">
              <a:buNone/>
            </a:pPr>
            <a:r>
              <a:rPr lang="fr-FR" sz="4400" i="1" dirty="0" err="1" smtClean="0"/>
              <a:t>Gautsheng</a:t>
            </a:r>
            <a:r>
              <a:rPr lang="fr-FR" sz="4400" i="1" dirty="0" smtClean="0"/>
              <a:t> et </a:t>
            </a:r>
            <a:r>
              <a:rPr lang="fr-FR" sz="4400" i="1" dirty="0" err="1" smtClean="0"/>
              <a:t>Phoebé</a:t>
            </a:r>
            <a:endParaRPr lang="fr-FR" sz="5400" i="1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/>
              <a:t>Le plan</a:t>
            </a:r>
            <a:endParaRPr lang="fr-FR" sz="6000" dirty="0"/>
          </a:p>
        </p:txBody>
      </p:sp>
      <p:pic>
        <p:nvPicPr>
          <p:cNvPr id="1026" name="Picture 2" descr="I:\public\Pole sciences\Parc NAcelle\Parc_la_nacel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357298"/>
            <a:ext cx="6278033" cy="4708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Ellipse 3"/>
          <p:cNvSpPr/>
          <p:nvPr/>
        </p:nvSpPr>
        <p:spPr>
          <a:xfrm>
            <a:off x="10358478" y="5572140"/>
            <a:ext cx="142876" cy="214314"/>
          </a:xfrm>
          <a:prstGeom prst="ellipse">
            <a:avLst/>
          </a:prstGeom>
          <a:solidFill>
            <a:srgbClr val="539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5395D1"/>
              </a:solidFill>
            </a:endParaRPr>
          </a:p>
        </p:txBody>
      </p:sp>
      <p:sp>
        <p:nvSpPr>
          <p:cNvPr id="5" name="Organigramme : Connecteur 4"/>
          <p:cNvSpPr/>
          <p:nvPr/>
        </p:nvSpPr>
        <p:spPr>
          <a:xfrm rot="5622357" flipH="1">
            <a:off x="13229551" y="7224002"/>
            <a:ext cx="428628" cy="2857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786578" y="1643050"/>
            <a:ext cx="1928826" cy="480131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dirty="0" smtClean="0">
                <a:hlinkClick r:id="rId3" action="ppaction://hlinksldjump"/>
              </a:rPr>
              <a:t>Saule pleureur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>
                <a:hlinkClick r:id="rId4" action="ppaction://hlinksldjump"/>
              </a:rPr>
              <a:t>Bambou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>
                <a:hlinkClick r:id="rId5" action="ppaction://hlinksldjump"/>
              </a:rPr>
              <a:t>Aulne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>
                <a:hlinkClick r:id="rId6" action="ppaction://hlinksldjump"/>
              </a:rPr>
              <a:t>Peuplier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>
                <a:hlinkClick r:id="rId7" action="ppaction://hlinksldjump"/>
              </a:rPr>
              <a:t>Erable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>
                <a:hlinkClick r:id="rId8" action="ppaction://hlinksldjump"/>
              </a:rPr>
              <a:t>Le lac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>
                <a:hlinkClick r:id="rId9" action="ppaction://hlinksldjump"/>
              </a:rPr>
              <a:t>Les champignons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/>
              <a:t>Le Saule Pleureur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saule Pleureur est un arbre dont les rameaux pendent jusqu’à terre.</a:t>
            </a:r>
            <a:endParaRPr lang="fr-FR" dirty="0"/>
          </a:p>
        </p:txBody>
      </p:sp>
      <p:pic>
        <p:nvPicPr>
          <p:cNvPr id="2050" name="Picture 2" descr="I:\public\Pole sciences\Parc NAcelle\A5\20141017_161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86058"/>
            <a:ext cx="5429256" cy="4071942"/>
          </a:xfrm>
          <a:prstGeom prst="rect">
            <a:avLst/>
          </a:prstGeom>
          <a:noFill/>
        </p:spPr>
      </p:pic>
      <p:sp>
        <p:nvSpPr>
          <p:cNvPr id="5" name="ZoneTexte 4">
            <a:hlinkClick r:id="rId3" action="ppaction://hlinksldjump"/>
          </p:cNvPr>
          <p:cNvSpPr txBox="1"/>
          <p:nvPr/>
        </p:nvSpPr>
        <p:spPr>
          <a:xfrm>
            <a:off x="7143768" y="614364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Flèche gauche 5">
            <a:hlinkClick r:id="rId3" action="ppaction://hlinksldjump"/>
          </p:cNvPr>
          <p:cNvSpPr/>
          <p:nvPr/>
        </p:nvSpPr>
        <p:spPr>
          <a:xfrm>
            <a:off x="7643834" y="6286520"/>
            <a:ext cx="714380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/>
              <a:t>Le Bambou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Il a une tige longue et circulaire assez dur </a:t>
            </a:r>
            <a:endParaRPr lang="fr-FR" dirty="0"/>
          </a:p>
        </p:txBody>
      </p:sp>
      <p:pic>
        <p:nvPicPr>
          <p:cNvPr id="3074" name="Picture 2" descr="I:\public\Pole sciences\Parc NAcelle\A5\20141017_163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428868"/>
            <a:ext cx="5524507" cy="4143380"/>
          </a:xfrm>
          <a:prstGeom prst="rect">
            <a:avLst/>
          </a:prstGeom>
          <a:noFill/>
        </p:spPr>
      </p:pic>
      <p:sp>
        <p:nvSpPr>
          <p:cNvPr id="5" name="Flèche gauche 4">
            <a:hlinkClick r:id="rId3" action="ppaction://hlinksldjump"/>
          </p:cNvPr>
          <p:cNvSpPr/>
          <p:nvPr/>
        </p:nvSpPr>
        <p:spPr>
          <a:xfrm>
            <a:off x="7929586" y="6000768"/>
            <a:ext cx="785818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/>
              <a:t>L’Aulne</a:t>
            </a:r>
            <a:endParaRPr lang="fr-FR" sz="6000" dirty="0"/>
          </a:p>
        </p:txBody>
      </p:sp>
      <p:pic>
        <p:nvPicPr>
          <p:cNvPr id="4098" name="Picture 2" descr="I:\public\Pole sciences\Parc NAcelle\A5\20141017_1612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714752"/>
            <a:ext cx="3946002" cy="295950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ZoneTexte 5"/>
          <p:cNvSpPr txBox="1"/>
          <p:nvPr/>
        </p:nvSpPr>
        <p:spPr>
          <a:xfrm>
            <a:off x="500034" y="1857364"/>
            <a:ext cx="7429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L’Aulne a des feuilles vertes et légèrement collantes.</a:t>
            </a:r>
            <a:endParaRPr lang="fr-FR" sz="3200" dirty="0"/>
          </a:p>
        </p:txBody>
      </p:sp>
      <p:pic>
        <p:nvPicPr>
          <p:cNvPr id="4099" name="Picture 3" descr="I:\public\Pole sciences\Parc NAcelle\A5\20141017_161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857628"/>
            <a:ext cx="3214678" cy="24110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Flèche gauche 6">
            <a:hlinkClick r:id="rId4" action="ppaction://hlinksldjump"/>
          </p:cNvPr>
          <p:cNvSpPr/>
          <p:nvPr/>
        </p:nvSpPr>
        <p:spPr>
          <a:xfrm>
            <a:off x="7858148" y="6143644"/>
            <a:ext cx="1071570" cy="4286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/>
              <a:t>Le peuplier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feuilles de peuplier blanc ont une formes très variables. Il peut être grisard, blanc de Hollande, franc-picard…</a:t>
            </a:r>
          </a:p>
        </p:txBody>
      </p:sp>
      <p:pic>
        <p:nvPicPr>
          <p:cNvPr id="5122" name="Picture 2" descr="I:\public\Pole sciences\Parc NAcelle\A5\20141017_164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928934"/>
            <a:ext cx="4929222" cy="369691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Flèche gauche 4">
            <a:hlinkClick r:id="rId3" action="ppaction://hlinksldjump"/>
          </p:cNvPr>
          <p:cNvSpPr/>
          <p:nvPr/>
        </p:nvSpPr>
        <p:spPr>
          <a:xfrm>
            <a:off x="7929586" y="6000768"/>
            <a:ext cx="785818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/>
              <a:t>L’Erable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C’est un arbre de  20 à 25 m qui a de grandes feuilles ( 15 cm de large ) découper en 5 à 7 lobes inégaux.</a:t>
            </a:r>
            <a:endParaRPr lang="fr-FR" sz="3200" dirty="0"/>
          </a:p>
        </p:txBody>
      </p:sp>
      <p:pic>
        <p:nvPicPr>
          <p:cNvPr id="7170" name="Picture 2" descr="I:\public\Pole sciences\Parc NAcelle\A5\20141017_163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214686"/>
            <a:ext cx="45720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lèche gauche 4">
            <a:hlinkClick r:id="rId3" action="ppaction://hlinksldjump"/>
          </p:cNvPr>
          <p:cNvSpPr/>
          <p:nvPr/>
        </p:nvSpPr>
        <p:spPr>
          <a:xfrm>
            <a:off x="7072330" y="5929330"/>
            <a:ext cx="1357322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/>
              <a:t>Le lac du parc</a:t>
            </a:r>
            <a:endParaRPr lang="fr-FR" sz="5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Il est peuplé de canard et </a:t>
            </a:r>
            <a:r>
              <a:rPr lang="fr-FR" dirty="0" err="1" smtClean="0"/>
              <a:t>nénuphares</a:t>
            </a:r>
            <a:endParaRPr lang="fr-FR" dirty="0"/>
          </a:p>
        </p:txBody>
      </p:sp>
      <p:pic>
        <p:nvPicPr>
          <p:cNvPr id="1026" name="Picture 2" descr="I:\public\Pole sciences\Parc NAcelle\A5\20141017_165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214554"/>
            <a:ext cx="5857916" cy="4393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Flèche gauche 4">
            <a:hlinkClick r:id="rId3" action="ppaction://hlinksldjump"/>
          </p:cNvPr>
          <p:cNvSpPr/>
          <p:nvPr/>
        </p:nvSpPr>
        <p:spPr>
          <a:xfrm>
            <a:off x="7786710" y="6215082"/>
            <a:ext cx="1071570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fr-FR" sz="4400" dirty="0" smtClean="0"/>
              <a:t>Les champignons</a:t>
            </a:r>
            <a:endParaRPr lang="fr-FR" sz="4400" dirty="0"/>
          </a:p>
        </p:txBody>
      </p:sp>
      <p:pic>
        <p:nvPicPr>
          <p:cNvPr id="6146" name="Picture 2" descr="I:\public\Pole sciences\Parc NAcelle\A5\20141017_1647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4368" y="1600200"/>
            <a:ext cx="6275263" cy="4708525"/>
          </a:xfrm>
          <a:prstGeom prst="rect">
            <a:avLst/>
          </a:prstGeom>
          <a:noFill/>
        </p:spPr>
      </p:pic>
      <p:sp>
        <p:nvSpPr>
          <p:cNvPr id="4" name="Flèche gauche 3"/>
          <p:cNvSpPr/>
          <p:nvPr/>
        </p:nvSpPr>
        <p:spPr>
          <a:xfrm>
            <a:off x="8143900" y="6072206"/>
            <a:ext cx="642942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139</TotalTime>
  <Words>133</Words>
  <Application>Microsoft Office PowerPoint</Application>
  <PresentationFormat>Affichage à l'écran (4:3)</PresentationFormat>
  <Paragraphs>38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Apex</vt:lpstr>
      <vt:lpstr>Le parc de la Nacelle</vt:lpstr>
      <vt:lpstr>Le plan</vt:lpstr>
      <vt:lpstr>Le Saule Pleureur</vt:lpstr>
      <vt:lpstr>Le Bambou</vt:lpstr>
      <vt:lpstr>L’Aulne</vt:lpstr>
      <vt:lpstr>Le peuplier</vt:lpstr>
      <vt:lpstr>L’Erable</vt:lpstr>
      <vt:lpstr>Le lac du parc</vt:lpstr>
      <vt:lpstr>Les champignons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parc de la Nacelle</dc:title>
  <dc:creator>delvalp</dc:creator>
  <cp:lastModifiedBy>delvalp</cp:lastModifiedBy>
  <cp:revision>19</cp:revision>
  <dcterms:created xsi:type="dcterms:W3CDTF">2014-11-07T14:31:42Z</dcterms:created>
  <dcterms:modified xsi:type="dcterms:W3CDTF">2014-11-14T15:06:08Z</dcterms:modified>
</cp:coreProperties>
</file>