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6CBF9-6721-4306-AC75-6A1A88760B28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72DB3-D17E-4789-B986-DDE36887BC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72DB3-D17E-4789-B986-DDE36887BCA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elesatellite.com/satellites/eutelsat-3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lesatellite.com/actu/42490-lancement-reussi-du-satellite-eutelsat-3d.html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5445224"/>
            <a:ext cx="3736504" cy="12485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Nom de l’auteur</a:t>
            </a:r>
          </a:p>
          <a:p>
            <a:r>
              <a:rPr lang="fr-FR" sz="2400" dirty="0" smtClean="0"/>
              <a:t>SELMA </a:t>
            </a:r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1" i="0" u="none" strike="noStrike" kern="120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1" i="0" u="none" strike="noStrike" kern="1200" normalizeH="0" baseline="0" noProof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rire 4"/>
          <p:cNvSpPr/>
          <p:nvPr/>
        </p:nvSpPr>
        <p:spPr>
          <a:xfrm flipH="1">
            <a:off x="7668344" y="5877272"/>
            <a:ext cx="648072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1211087"/>
          <a:ext cx="7848872" cy="5403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944216"/>
                <a:gridCol w="3456384"/>
              </a:tblGrid>
              <a:tr h="1265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Description </a:t>
                      </a:r>
                      <a:endParaRPr lang="fr-FR" sz="1600" dirty="0"/>
                    </a:p>
                  </a:txBody>
                  <a:tcPr/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Survol de la Lune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4 janvier 1959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 sonde soviétique Luna-1 effectue le premier survol de la Lune et devient la première « planète » artificielle</a:t>
                      </a:r>
                      <a:endParaRPr lang="fr-FR" sz="1600" dirty="0"/>
                    </a:p>
                  </a:txBody>
                  <a:tcPr/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Premiers pas sur la lune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21 juillet 1969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Premiers pas de l'Homme sur la Lune lors de la mission Apollo 11, effectués par Neil Armstrong et </a:t>
                      </a:r>
                      <a:r>
                        <a:rPr lang="fr-FR" sz="1600" dirty="0" err="1" smtClean="0"/>
                        <a:t>Buzz</a:t>
                      </a:r>
                      <a:r>
                        <a:rPr lang="fr-FR" sz="1600" dirty="0" smtClean="0"/>
                        <a:t> Aldrin.</a:t>
                      </a:r>
                      <a:endParaRPr lang="fr-FR" sz="1600" dirty="0"/>
                    </a:p>
                  </a:txBody>
                  <a:tcPr/>
                </a:tc>
              </a:tr>
              <a:tr h="1092264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Ariane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24 décembre 1979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/>
                      </a:r>
                      <a:br>
                        <a:rPr lang="fr-FR" sz="1600" dirty="0" smtClean="0"/>
                      </a:br>
                      <a:r>
                        <a:rPr lang="fr-FR" sz="1600" dirty="0" smtClean="0"/>
                        <a:t>Lancement de la première fusée Ariane.</a:t>
                      </a:r>
                      <a:br>
                        <a:rPr lang="fr-FR" sz="1600" dirty="0" smtClean="0"/>
                      </a:br>
                      <a:endParaRPr lang="fr-FR" sz="1600" dirty="0"/>
                    </a:p>
                  </a:txBody>
                  <a:tcPr/>
                </a:tc>
              </a:tr>
              <a:tr h="916953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Station internationale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/>
                      </a:r>
                      <a:br>
                        <a:rPr lang="fr-FR" sz="1600" dirty="0" smtClean="0"/>
                      </a:br>
                      <a:r>
                        <a:rPr lang="fr-FR" sz="1600" b="1" dirty="0" smtClean="0"/>
                        <a:t>20 novembre 1998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 premier module de la station spatiale internationale (ISS) est mis en place.</a:t>
                      </a:r>
                      <a:endParaRPr lang="fr-FR" sz="1600" dirty="0"/>
                    </a:p>
                  </a:txBody>
                  <a:tcPr/>
                </a:tc>
              </a:tr>
              <a:tr h="803056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Phoenix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25 mai 2008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 sonde américaine Phoenix se pose sur Mars.</a:t>
                      </a:r>
                      <a:endParaRPr lang="fr-FR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058834"/>
            <a:ext cx="2808312" cy="579916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39552" y="1340768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fusée doit former une </a:t>
            </a:r>
            <a:r>
              <a:rPr lang="fr-FR" dirty="0" smtClean="0">
                <a:solidFill>
                  <a:srgbClr val="FFFF00"/>
                </a:solidFill>
              </a:rPr>
              <a:t>courbe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11560" y="5517232"/>
            <a:ext cx="7596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la fusée doit s'alléger : elle se sépare en donc en plusieurs étages. Ils se détachent quand ils ont brûlés tout le "kérosène"  </a:t>
            </a: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contenu</a:t>
            </a:r>
          </a:p>
        </p:txBody>
      </p:sp>
      <p:pic>
        <p:nvPicPr>
          <p:cNvPr id="6150" name="Picture 6" descr="https://download.vikidia.org/vikidia/fr/images/thumb/9/9f/Interrogation.svg/13px-Interrogatio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01863" y="-136525"/>
            <a:ext cx="123825" cy="123825"/>
          </a:xfrm>
          <a:prstGeom prst="rect">
            <a:avLst/>
          </a:prstGeom>
          <a:noFill/>
        </p:spPr>
      </p:pic>
      <p:pic>
        <p:nvPicPr>
          <p:cNvPr id="6152" name="Picture 8" descr="Résultat de recherche d'images pour &quot;lancement d'un satellit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72816"/>
            <a:ext cx="3024336" cy="3760834"/>
          </a:xfrm>
          <a:prstGeom prst="rect">
            <a:avLst/>
          </a:prstGeom>
          <a:noFill/>
        </p:spPr>
      </p:pic>
      <p:pic>
        <p:nvPicPr>
          <p:cNvPr id="6154" name="Picture 10" descr="Afficher l'image d'origi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844824"/>
            <a:ext cx="4176464" cy="341183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SATELLITE TV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9249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96136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16016" y="26369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339752" y="4509120"/>
          <a:ext cx="6096000" cy="1505312"/>
        </p:xfrm>
        <a:graphic>
          <a:graphicData uri="http://schemas.openxmlformats.org/drawingml/2006/table">
            <a:tbl>
              <a:tblPr/>
              <a:tblGrid>
                <a:gridCol w="476250"/>
                <a:gridCol w="5619750"/>
              </a:tblGrid>
              <a:tr h="15053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952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95536" y="14847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547664" y="1412776"/>
            <a:ext cx="142859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" tooltip="Eutelsat 3D"/>
              </a:rPr>
              <a:t>Eutelsat 3D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60648"/>
            <a:ext cx="1504950" cy="2095501"/>
          </a:xfrm>
          <a:prstGeom prst="rect">
            <a:avLst/>
          </a:prstGeom>
          <a:noFill/>
        </p:spPr>
      </p:pic>
      <p:pic>
        <p:nvPicPr>
          <p:cNvPr id="5124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3702907" cy="230425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940152" y="2708920"/>
            <a:ext cx="2803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5"/>
              </a:rPr>
              <a:t>Lancé le mardi 14 mai 2013</a:t>
            </a: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 POUR LE FUTUR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2267744" y="1340768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1 er projet pour l’avenir: </a:t>
            </a:r>
          </a:p>
        </p:txBody>
      </p:sp>
      <p:pic>
        <p:nvPicPr>
          <p:cNvPr id="1026" name="Picture 2" descr="Google aurait travaillé sur un ascenseur spat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2088231" cy="208823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78092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2ème projet pour l’avenir </a:t>
            </a:r>
            <a:r>
              <a:rPr lang="fr-FR" sz="3200" dirty="0" smtClean="0"/>
              <a:t>:</a:t>
            </a:r>
          </a:p>
        </p:txBody>
      </p:sp>
      <p:pic>
        <p:nvPicPr>
          <p:cNvPr id="1028" name="Picture 4" descr="Les scénarios à l'étude pour capturer ou dévier un astéroï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1872208" cy="187220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486916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chemeClr val="accent3"/>
                </a:solidFill>
              </a:rPr>
              <a:t>3</a:t>
            </a:r>
            <a:r>
              <a:rPr lang="fr-FR" sz="3200" baseline="30000" dirty="0" smtClean="0">
                <a:solidFill>
                  <a:schemeClr val="accent3"/>
                </a:solidFill>
              </a:rPr>
              <a:t>ème</a:t>
            </a:r>
            <a:r>
              <a:rPr lang="fr-FR" sz="3200" dirty="0" smtClean="0">
                <a:solidFill>
                  <a:schemeClr val="accent3"/>
                </a:solidFill>
              </a:rPr>
              <a:t>  projet pour l’avenir:</a:t>
            </a:r>
            <a:endParaRPr lang="fr-FR" sz="3200" dirty="0"/>
          </a:p>
        </p:txBody>
      </p:sp>
      <p:pic>
        <p:nvPicPr>
          <p:cNvPr id="1030" name="Picture 6" descr="startram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365104"/>
            <a:ext cx="3024336" cy="221784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153</TotalTime>
  <Words>201</Words>
  <Application>Microsoft Office PowerPoint</Application>
  <PresentationFormat>Affichage à l'écran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Papier</vt:lpstr>
      <vt:lpstr>FUSÉES ET SATELLITES</vt:lpstr>
      <vt:lpstr>CONQUÊTE SPATIALE</vt:lpstr>
      <vt:lpstr>STRUCTURE D’UNE FUSÉE </vt:lpstr>
      <vt:lpstr>LANCEMENT D’UN SATELLITE</vt:lpstr>
      <vt:lpstr>SATELLITE TV</vt:lpstr>
      <vt:lpstr>SOLUTION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21</cp:revision>
  <dcterms:created xsi:type="dcterms:W3CDTF">2015-10-08T19:11:59Z</dcterms:created>
  <dcterms:modified xsi:type="dcterms:W3CDTF">2016-01-22T09:04:27Z</dcterms:modified>
</cp:coreProperties>
</file>