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99"/>
    <a:srgbClr val="F222C5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638" autoAdjust="0"/>
  </p:normalViewPr>
  <p:slideViewPr>
    <p:cSldViewPr>
      <p:cViewPr>
        <p:scale>
          <a:sx n="84" d="100"/>
          <a:sy n="84" d="100"/>
        </p:scale>
        <p:origin x="-99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1A647-501D-4C07-908E-30747565DFEB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DF885-73EA-47E7-A1E2-6FF30DC593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coucou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DF885-73EA-47E7-A1E2-6FF30DC593A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DF885-73EA-47E7-A1E2-6FF30DC593A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B7E5-F731-49C9-886C-71E56B969F8F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3CBB-12F3-4223-B640-C854B8E7DDD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B7E5-F731-49C9-886C-71E56B969F8F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3CBB-12F3-4223-B640-C854B8E7DD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B7E5-F731-49C9-886C-71E56B969F8F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3CBB-12F3-4223-B640-C854B8E7DD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B7E5-F731-49C9-886C-71E56B969F8F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3CBB-12F3-4223-B640-C854B8E7DD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B7E5-F731-49C9-886C-71E56B969F8F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7B3CBB-12F3-4223-B640-C854B8E7DD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B7E5-F731-49C9-886C-71E56B969F8F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3CBB-12F3-4223-B640-C854B8E7DD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B7E5-F731-49C9-886C-71E56B969F8F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3CBB-12F3-4223-B640-C854B8E7DD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B7E5-F731-49C9-886C-71E56B969F8F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3CBB-12F3-4223-B640-C854B8E7DD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B7E5-F731-49C9-886C-71E56B969F8F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3CBB-12F3-4223-B640-C854B8E7DD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B7E5-F731-49C9-886C-71E56B969F8F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3CBB-12F3-4223-B640-C854B8E7DD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B7E5-F731-49C9-886C-71E56B969F8F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3CBB-12F3-4223-B640-C854B8E7DD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1EB7E5-F731-49C9-886C-71E56B969F8F}" type="datetimeFigureOut">
              <a:rPr lang="fr-FR" smtClean="0"/>
              <a:pPr/>
              <a:t>14/11/2014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7B3CBB-12F3-4223-B640-C854B8E7DD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260648"/>
            <a:ext cx="7772400" cy="1728192"/>
          </a:xfrm>
        </p:spPr>
        <p:txBody>
          <a:bodyPr>
            <a:noAutofit/>
          </a:bodyPr>
          <a:lstStyle/>
          <a:p>
            <a:r>
              <a:rPr lang="fr-FR" sz="6000" i="1" dirty="0" smtClean="0">
                <a:solidFill>
                  <a:srgbClr val="00B050"/>
                </a:solidFill>
                <a:latin typeface="Berlin Sans FB Demi" pitchFamily="34" charset="0"/>
              </a:rPr>
              <a:t>le parc de la nacelle</a:t>
            </a:r>
            <a:endParaRPr lang="fr-FR" sz="6000" i="1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843738" cy="1714512"/>
          </a:xfrm>
        </p:spPr>
        <p:txBody>
          <a:bodyPr>
            <a:normAutofit/>
          </a:bodyPr>
          <a:lstStyle/>
          <a:p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I:\public\Pole sciences\Parc NAcelle\A2\20141017_165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5272">
            <a:off x="144639" y="-58098"/>
            <a:ext cx="7358114" cy="4500570"/>
          </a:xfrm>
          <a:prstGeom prst="rect">
            <a:avLst/>
          </a:prstGeom>
          <a:noFill/>
        </p:spPr>
      </p:pic>
      <p:pic>
        <p:nvPicPr>
          <p:cNvPr id="2050" name="Picture 2" descr="I:\public\Pole sciences\Parc NAcelle\A5\20141017_165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357562"/>
            <a:ext cx="5148064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 rot="20266403">
            <a:off x="1688690" y="4772204"/>
            <a:ext cx="321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42910" y="3714752"/>
            <a:ext cx="3913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chemeClr val="accent6">
                    <a:lumMod val="75000"/>
                  </a:schemeClr>
                </a:solidFill>
              </a:rPr>
              <a:t>L’</a:t>
            </a:r>
            <a:r>
              <a:rPr lang="fr-FR" sz="6600" dirty="0" err="1" smtClean="0">
                <a:solidFill>
                  <a:schemeClr val="accent6">
                    <a:lumMod val="75000"/>
                  </a:schemeClr>
                </a:solidFill>
              </a:rPr>
              <a:t>essonne</a:t>
            </a:r>
            <a:endParaRPr lang="fr-F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37558E-6 L 0.50399 0.22017 " pathEditMode="relative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>
                <a:solidFill>
                  <a:schemeClr val="accent5"/>
                </a:solidFill>
                <a:latin typeface="Berlin Sans FB Demi" pitchFamily="34" charset="0"/>
              </a:rPr>
              <a:t>Le plan</a:t>
            </a:r>
            <a:endParaRPr lang="fr-FR" sz="9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fr-F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 notre </a:t>
            </a:r>
            <a:r>
              <a:rPr lang="fr-FR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promena</a:t>
            </a:r>
            <a:r>
              <a:rPr lang="fr-FR" b="1" dirty="0" smtClean="0"/>
              <a:t>de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6"/>
                </a:solidFill>
              </a:rPr>
              <a:t>nous avons </a:t>
            </a:r>
            <a:r>
              <a:rPr lang="fr-F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eu</a:t>
            </a:r>
            <a:r>
              <a:rPr lang="fr-F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tx2"/>
                </a:solidFill>
              </a:rPr>
              <a:t>besoi</a:t>
            </a:r>
            <a:r>
              <a:rPr lang="fr-F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 d’un </a:t>
            </a:r>
            <a:r>
              <a:rPr lang="fr-FR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plan (évi</a:t>
            </a:r>
            <a:r>
              <a:rPr lang="fr-FR" b="1" dirty="0" smtClean="0"/>
              <a:t>tons </a:t>
            </a:r>
            <a:r>
              <a:rPr lang="fr-FR" b="1" dirty="0" smtClean="0">
                <a:solidFill>
                  <a:schemeClr val="accent6"/>
                </a:solidFill>
              </a:rPr>
              <a:t>de nous </a:t>
            </a:r>
            <a:r>
              <a:rPr lang="fr-F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perde sa serait domm</a:t>
            </a:r>
            <a:r>
              <a:rPr lang="fr-FR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age…)v</a:t>
            </a:r>
            <a:r>
              <a:rPr lang="fr-FR" b="1" dirty="0" smtClean="0"/>
              <a:t>oila </a:t>
            </a:r>
            <a:r>
              <a:rPr lang="fr-FR" b="1" dirty="0" smtClean="0">
                <a:solidFill>
                  <a:schemeClr val="accent6"/>
                </a:solidFill>
              </a:rPr>
              <a:t>le plan </a:t>
            </a:r>
            <a:r>
              <a:rPr lang="fr-F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 la Nacelle</a:t>
            </a:r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I:\public\Pole sciences\Parc NAcelle\Parc_la_nac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4857752" cy="364331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357950" y="4429133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99FF99"/>
                </a:solidFill>
              </a:rPr>
              <a:t>Iris des marais</a:t>
            </a:r>
            <a:endParaRPr lang="fr-FR" sz="1400" dirty="0">
              <a:solidFill>
                <a:srgbClr val="99FF99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public\Pole sciences\Parc NAcelle\Parc_la_nac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ZoneTexte 4">
            <a:hlinkClick r:id="rId3" action="ppaction://hlinksldjump"/>
          </p:cNvPr>
          <p:cNvSpPr txBox="1"/>
          <p:nvPr/>
        </p:nvSpPr>
        <p:spPr>
          <a:xfrm>
            <a:off x="1571604" y="55721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aulne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hlinkClick r:id="rId4" action="ppaction://hlinksldjump"/>
          </p:cNvPr>
          <p:cNvSpPr txBox="1"/>
          <p:nvPr/>
        </p:nvSpPr>
        <p:spPr>
          <a:xfrm>
            <a:off x="642910" y="5429264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érable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15074" y="357187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carex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pPr algn="l"/>
            <a:r>
              <a:rPr lang="fr-FR" sz="7200" dirty="0" smtClean="0">
                <a:solidFill>
                  <a:srgbClr val="F222C5"/>
                </a:solidFill>
                <a:latin typeface="Berlin Sans FB Demi" pitchFamily="34" charset="0"/>
              </a:rPr>
              <a:t>L’aulne </a:t>
            </a:r>
            <a:r>
              <a:rPr lang="fr-FR" sz="7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             </a:t>
            </a:r>
            <a:endParaRPr lang="fr-FR" sz="7200" dirty="0">
              <a:solidFill>
                <a:schemeClr val="accent3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4066218"/>
          </a:xfrm>
        </p:spPr>
        <p:txBody>
          <a:bodyPr>
            <a:normAutofit/>
          </a:bodyPr>
          <a:lstStyle/>
          <a:p>
            <a:r>
              <a:rPr lang="fr-FR" sz="2400" i="1" dirty="0" smtClean="0">
                <a:solidFill>
                  <a:srgbClr val="99FF99"/>
                </a:solidFill>
                <a:latin typeface="+mj-lt"/>
                <a:cs typeface="Aharoni" pitchFamily="2" charset="-79"/>
              </a:rPr>
              <a:t>L’aulne glutineux peu atteindre de 25 a 30 mètres en général la feuille de l’aulne est vert moyen ou foncé sur le dessus et vert plus claire en dessous </a:t>
            </a:r>
            <a:endParaRPr lang="fr-FR" sz="2400" i="1" dirty="0">
              <a:solidFill>
                <a:srgbClr val="99FF99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2051" name="Picture 3" descr="I:\public\Pole sciences\Parc NAcelle\A2\20141017_161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45278" y="-544736"/>
            <a:ext cx="1910965" cy="3714778"/>
          </a:xfrm>
          <a:prstGeom prst="rect">
            <a:avLst/>
          </a:prstGeom>
          <a:noFill/>
        </p:spPr>
      </p:pic>
      <p:pic>
        <p:nvPicPr>
          <p:cNvPr id="2052" name="Picture 4" descr="I:\public\Pole sciences\Parc NAcelle\A2\20141017_161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71942"/>
            <a:ext cx="3286148" cy="2464612"/>
          </a:xfrm>
          <a:prstGeom prst="rect">
            <a:avLst/>
          </a:prstGeom>
          <a:noFill/>
        </p:spPr>
      </p:pic>
      <p:pic>
        <p:nvPicPr>
          <p:cNvPr id="2053" name="Picture 5" descr="I:\public\Pole sciences\Parc NAcelle\A2\20141017_161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71942"/>
            <a:ext cx="3357586" cy="2518190"/>
          </a:xfrm>
          <a:prstGeom prst="rect">
            <a:avLst/>
          </a:prstGeom>
          <a:noFill/>
        </p:spPr>
      </p:pic>
      <p:sp>
        <p:nvSpPr>
          <p:cNvPr id="7" name="Flèche gauche 6">
            <a:hlinkClick r:id="rId5" action="ppaction://hlinksldjump"/>
          </p:cNvPr>
          <p:cNvSpPr/>
          <p:nvPr/>
        </p:nvSpPr>
        <p:spPr>
          <a:xfrm>
            <a:off x="8286776" y="6215082"/>
            <a:ext cx="64294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6000" i="1" dirty="0" smtClean="0">
                <a:latin typeface="Aharoni" pitchFamily="2" charset="-79"/>
                <a:cs typeface="Aharoni" pitchFamily="2" charset="-79"/>
              </a:rPr>
              <a:t>L’ERABLE</a:t>
            </a:r>
            <a:endParaRPr lang="fr-FR" sz="6000" i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 descr="I:\public\Pole sciences\Parc NAcelle\B9\20141017_1628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714488"/>
            <a:ext cx="2714644" cy="242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 descr="I:\public\Pole sciences\Parc NAcelle\A5\20141017_163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642918"/>
            <a:ext cx="3333773" cy="250033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 rot="10590595" flipV="1">
            <a:off x="2220886" y="4511624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L’</a:t>
            </a:r>
            <a:r>
              <a:rPr lang="fr-FR" sz="2800" b="1" dirty="0" err="1" smtClean="0">
                <a:latin typeface="Aharoni" pitchFamily="2" charset="-79"/>
                <a:cs typeface="Aharoni" pitchFamily="2" charset="-79"/>
              </a:rPr>
              <a:t>erable</a:t>
            </a:r>
            <a:r>
              <a:rPr lang="fr-FR" b="1" dirty="0" smtClean="0">
                <a:latin typeface="Aharoni" pitchFamily="2" charset="-79"/>
                <a:cs typeface="Aharoni" pitchFamily="2" charset="-79"/>
              </a:rPr>
              <a:t>   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a des </a:t>
            </a:r>
            <a:r>
              <a:rPr lang="fr-FR" sz="2800" b="1" dirty="0" err="1" smtClean="0">
                <a:latin typeface="Aharoni" pitchFamily="2" charset="-79"/>
                <a:cs typeface="Aharoni" pitchFamily="2" charset="-79"/>
              </a:rPr>
              <a:t>feuile</a:t>
            </a:r>
            <a:r>
              <a:rPr lang="fr-FR" sz="2800" b="1" dirty="0" smtClean="0">
                <a:latin typeface="Aharoni" pitchFamily="2" charset="-79"/>
                <a:cs typeface="Aharoni" pitchFamily="2" charset="-79"/>
              </a:rPr>
              <a:t> de 15cm de large</a:t>
            </a:r>
            <a:endParaRPr lang="fr-FR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lèche gauche 5">
            <a:hlinkClick r:id="rId5" action="ppaction://hlinksldjump"/>
          </p:cNvPr>
          <p:cNvSpPr/>
          <p:nvPr/>
        </p:nvSpPr>
        <p:spPr>
          <a:xfrm>
            <a:off x="8286776" y="6215082"/>
            <a:ext cx="64294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>
                <a:latin typeface="Brush Script MT" pitchFamily="66" charset="0"/>
              </a:rPr>
              <a:t>Le carex</a:t>
            </a:r>
            <a:endParaRPr lang="fr-FR" sz="9600" dirty="0">
              <a:latin typeface="Brush Script MT" pitchFamily="66" charset="0"/>
            </a:endParaRPr>
          </a:p>
        </p:txBody>
      </p:sp>
      <p:pic>
        <p:nvPicPr>
          <p:cNvPr id="4098" name="Picture 2" descr="I:\public\Pole sciences\Parc NAcelle\A2\20141017_162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22987">
            <a:off x="578424" y="1438123"/>
            <a:ext cx="4639215" cy="3479411"/>
          </a:xfrm>
          <a:prstGeom prst="rect">
            <a:avLst/>
          </a:prstGeom>
          <a:noFill/>
        </p:spPr>
      </p:pic>
      <p:pic>
        <p:nvPicPr>
          <p:cNvPr id="4099" name="Picture 3" descr="I:\public\Pole sciences\Parc NAcelle\C10\20141017_142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7259">
            <a:off x="4277344" y="3302436"/>
            <a:ext cx="3905245" cy="2928934"/>
          </a:xfrm>
          <a:prstGeom prst="rect">
            <a:avLst/>
          </a:prstGeom>
          <a:noFill/>
        </p:spPr>
      </p:pic>
      <p:sp>
        <p:nvSpPr>
          <p:cNvPr id="5" name="Flèche gauche 4">
            <a:hlinkClick r:id="rId4" action="ppaction://hlinksldjump"/>
          </p:cNvPr>
          <p:cNvSpPr/>
          <p:nvPr/>
        </p:nvSpPr>
        <p:spPr>
          <a:xfrm>
            <a:off x="8286776" y="6215082"/>
            <a:ext cx="64294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223529">
            <a:off x="1262962" y="1553598"/>
            <a:ext cx="6906721" cy="1143000"/>
          </a:xfrm>
        </p:spPr>
        <p:txBody>
          <a:bodyPr>
            <a:normAutofit fontScale="90000"/>
          </a:bodyPr>
          <a:lstStyle/>
          <a:p>
            <a:r>
              <a:rPr lang="fr-FR" sz="6600" dirty="0" smtClean="0">
                <a:blipFill>
                  <a:blip r:embed="rId2"/>
                  <a:tile tx="0" ty="0" sx="100000" sy="100000" flip="none" algn="tl"/>
                </a:blipFill>
              </a:rPr>
              <a:t>Les champignons</a:t>
            </a:r>
            <a:endParaRPr lang="fr-FR" sz="66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1026" name="Picture 2" descr="I:\public\Pole sciences\Parc NAcelle\A5\20141017_1647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701294">
            <a:off x="742350" y="691231"/>
            <a:ext cx="7677421" cy="509562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970897" y="3379146"/>
            <a:ext cx="4934594" cy="2092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Les champignons peuvent </a:t>
            </a:r>
            <a:r>
              <a:rPr lang="fr-FR" sz="3200" dirty="0" err="1" smtClean="0">
                <a:solidFill>
                  <a:srgbClr val="FFFF00"/>
                </a:solidFill>
              </a:rPr>
              <a:t>etre</a:t>
            </a:r>
            <a:r>
              <a:rPr lang="fr-FR" sz="3200" dirty="0" smtClean="0">
                <a:solidFill>
                  <a:srgbClr val="FFFF00"/>
                </a:solidFill>
              </a:rPr>
              <a:t> bon ou </a:t>
            </a:r>
            <a:r>
              <a:rPr lang="fr-FR" sz="3200" dirty="0" err="1" smtClean="0">
                <a:solidFill>
                  <a:srgbClr val="FFFF00"/>
                </a:solidFill>
              </a:rPr>
              <a:t>tres</a:t>
            </a:r>
            <a:r>
              <a:rPr lang="fr-FR" sz="3200" dirty="0" smtClean="0">
                <a:solidFill>
                  <a:srgbClr val="FFFF00"/>
                </a:solidFill>
              </a:rPr>
              <a:t> mauvais alors avant de les manger </a:t>
            </a:r>
            <a:r>
              <a:rPr lang="fr-FR" sz="3200" dirty="0" err="1" smtClean="0">
                <a:solidFill>
                  <a:srgbClr val="FFFF00"/>
                </a:solidFill>
              </a:rPr>
              <a:t>demender</a:t>
            </a:r>
            <a:r>
              <a:rPr lang="fr-FR" sz="3200" dirty="0" smtClean="0">
                <a:solidFill>
                  <a:srgbClr val="FFFF00"/>
                </a:solidFill>
              </a:rPr>
              <a:t> a un </a:t>
            </a:r>
            <a:r>
              <a:rPr lang="fr-FR" sz="3200" dirty="0" err="1" smtClean="0">
                <a:solidFill>
                  <a:srgbClr val="FFFF00"/>
                </a:solidFill>
              </a:rPr>
              <a:t>specialiste</a:t>
            </a:r>
            <a:r>
              <a:rPr lang="fr-FR" sz="3200" dirty="0" smtClean="0">
                <a:solidFill>
                  <a:srgbClr val="FFFF00"/>
                </a:solidFill>
              </a:rPr>
              <a:t> 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5" name="Flèche gauche 4">
            <a:hlinkClick r:id="rId4" action="ppaction://hlinksldjump"/>
          </p:cNvPr>
          <p:cNvSpPr/>
          <p:nvPr/>
        </p:nvSpPr>
        <p:spPr>
          <a:xfrm>
            <a:off x="8286776" y="6215082"/>
            <a:ext cx="64294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i="1" dirty="0" smtClean="0">
                <a:solidFill>
                  <a:srgbClr val="99FF99"/>
                </a:solidFill>
              </a:rPr>
              <a:t>fin</a:t>
            </a:r>
            <a:endParaRPr lang="fr-FR" sz="9600" i="1" dirty="0">
              <a:solidFill>
                <a:srgbClr val="99FF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Merci d’avoir regarder ce diaporama fait par shainice et anabela du pole science du collège  chantemerle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Si vous voulez continuer a regarder vous pouvez retourner au plan (cliquer sur les flèche) et cliquer sur un mots se qui vous enverra a la page voulu .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</TotalTime>
  <Words>153</Words>
  <Application>Microsoft Office PowerPoint</Application>
  <PresentationFormat>Affichage à l'écran (4:3)</PresentationFormat>
  <Paragraphs>25</Paragraphs>
  <Slides>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Apex</vt:lpstr>
      <vt:lpstr>le parc de la nacelle</vt:lpstr>
      <vt:lpstr>Le plan</vt:lpstr>
      <vt:lpstr>Diapositive 3</vt:lpstr>
      <vt:lpstr>L’aulne               </vt:lpstr>
      <vt:lpstr>L’ERABLE</vt:lpstr>
      <vt:lpstr>Le carex</vt:lpstr>
      <vt:lpstr>Les champignons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plan</dc:title>
  <dc:creator>Shainice et Anabela</dc:creator>
  <cp:lastModifiedBy>Shainice et Anabela</cp:lastModifiedBy>
  <cp:revision>22</cp:revision>
  <dcterms:created xsi:type="dcterms:W3CDTF">2014-11-07T14:30:53Z</dcterms:created>
  <dcterms:modified xsi:type="dcterms:W3CDTF">2014-11-14T15:04:52Z</dcterms:modified>
</cp:coreProperties>
</file>